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autoCompressPictures="0">
  <p:sldMasterIdLst>
    <p:sldMasterId id="2147483659" r:id="rId1"/>
    <p:sldMasterId id="2147483660" r:id="rId2"/>
  </p:sldMasterIdLst>
  <p:notesMasterIdLst>
    <p:notesMasterId r:id="rId24"/>
  </p:notesMasterIdLst>
  <p:sldIdLst>
    <p:sldId id="258" r:id="rId3"/>
    <p:sldId id="259" r:id="rId4"/>
    <p:sldId id="260" r:id="rId5"/>
    <p:sldId id="261" r:id="rId6"/>
    <p:sldId id="262" r:id="rId7"/>
    <p:sldId id="263" r:id="rId8"/>
    <p:sldId id="264" r:id="rId9"/>
    <p:sldId id="265" r:id="rId10"/>
    <p:sldId id="266" r:id="rId11"/>
    <p:sldId id="267" r:id="rId12"/>
    <p:sldId id="268" r:id="rId13"/>
    <p:sldId id="269" r:id="rId14"/>
    <p:sldId id="270" r:id="rId15"/>
    <p:sldId id="271" r:id="rId16"/>
    <p:sldId id="272" r:id="rId17"/>
    <p:sldId id="278" r:id="rId18"/>
    <p:sldId id="273" r:id="rId19"/>
    <p:sldId id="274" r:id="rId20"/>
    <p:sldId id="275" r:id="rId21"/>
    <p:sldId id="276" r:id="rId22"/>
    <p:sldId id="277" r:id="rId23"/>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139"/>
    <p:restoredTop sz="95859"/>
  </p:normalViewPr>
  <p:slideViewPr>
    <p:cSldViewPr snapToGrid="0">
      <p:cViewPr varScale="1">
        <p:scale>
          <a:sx n="145" d="100"/>
          <a:sy n="145" d="100"/>
        </p:scale>
        <p:origin x="328" y="176"/>
      </p:cViewPr>
      <p:guideLst>
        <p:guide orient="horz" pos="1620"/>
        <p:guide pos="2880"/>
      </p:guideLst>
    </p:cSldViewPr>
  </p:slideViewPr>
  <p:outlineViewPr>
    <p:cViewPr>
      <p:scale>
        <a:sx n="33" d="100"/>
        <a:sy n="33" d="100"/>
      </p:scale>
      <p:origin x="0" y="-22016"/>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viewProps" Target="viewProps.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presProps" Target="presProp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tableStyles" Target="tableStyle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4"/>
        <p:cNvGrpSpPr/>
        <p:nvPr/>
      </p:nvGrpSpPr>
      <p:grpSpPr>
        <a:xfrm>
          <a:off x="0" y="0"/>
          <a:ext cx="0" cy="0"/>
          <a:chOff x="0" y="0"/>
          <a:chExt cx="0" cy="0"/>
        </a:xfrm>
      </p:grpSpPr>
      <p:sp>
        <p:nvSpPr>
          <p:cNvPr id="65" name="Google Shape;65;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6" name="Google Shape;66;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8"/>
        <p:cNvGrpSpPr/>
        <p:nvPr/>
      </p:nvGrpSpPr>
      <p:grpSpPr>
        <a:xfrm>
          <a:off x="0" y="0"/>
          <a:ext cx="0" cy="0"/>
          <a:chOff x="0" y="0"/>
          <a:chExt cx="0" cy="0"/>
        </a:xfrm>
      </p:grpSpPr>
      <p:sp>
        <p:nvSpPr>
          <p:cNvPr id="129" name="Google Shape;129;g22cc62e16e1_0_44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30" name="Google Shape;130;g22cc62e16e1_0_44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5"/>
        <p:cNvGrpSpPr/>
        <p:nvPr/>
      </p:nvGrpSpPr>
      <p:grpSpPr>
        <a:xfrm>
          <a:off x="0" y="0"/>
          <a:ext cx="0" cy="0"/>
          <a:chOff x="0" y="0"/>
          <a:chExt cx="0" cy="0"/>
        </a:xfrm>
      </p:grpSpPr>
      <p:sp>
        <p:nvSpPr>
          <p:cNvPr id="136" name="Google Shape;136;g22cc62e16e1_0_45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37" name="Google Shape;137;g22cc62e16e1_0_45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2"/>
        <p:cNvGrpSpPr/>
        <p:nvPr/>
      </p:nvGrpSpPr>
      <p:grpSpPr>
        <a:xfrm>
          <a:off x="0" y="0"/>
          <a:ext cx="0" cy="0"/>
          <a:chOff x="0" y="0"/>
          <a:chExt cx="0" cy="0"/>
        </a:xfrm>
      </p:grpSpPr>
      <p:sp>
        <p:nvSpPr>
          <p:cNvPr id="143" name="Google Shape;143;g22cc62e16e1_0_46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44" name="Google Shape;144;g22cc62e16e1_0_46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9"/>
        <p:cNvGrpSpPr/>
        <p:nvPr/>
      </p:nvGrpSpPr>
      <p:grpSpPr>
        <a:xfrm>
          <a:off x="0" y="0"/>
          <a:ext cx="0" cy="0"/>
          <a:chOff x="0" y="0"/>
          <a:chExt cx="0" cy="0"/>
        </a:xfrm>
      </p:grpSpPr>
      <p:sp>
        <p:nvSpPr>
          <p:cNvPr id="150" name="Google Shape;150;g22cc62e16e1_0_52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51" name="Google Shape;151;g22cc62e16e1_0_52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6"/>
        <p:cNvGrpSpPr/>
        <p:nvPr/>
      </p:nvGrpSpPr>
      <p:grpSpPr>
        <a:xfrm>
          <a:off x="0" y="0"/>
          <a:ext cx="0" cy="0"/>
          <a:chOff x="0" y="0"/>
          <a:chExt cx="0" cy="0"/>
        </a:xfrm>
      </p:grpSpPr>
      <p:sp>
        <p:nvSpPr>
          <p:cNvPr id="157" name="Google Shape;157;g22cc62e16e1_0_53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58" name="Google Shape;158;g22cc62e16e1_0_53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3"/>
        <p:cNvGrpSpPr/>
        <p:nvPr/>
      </p:nvGrpSpPr>
      <p:grpSpPr>
        <a:xfrm>
          <a:off x="0" y="0"/>
          <a:ext cx="0" cy="0"/>
          <a:chOff x="0" y="0"/>
          <a:chExt cx="0" cy="0"/>
        </a:xfrm>
      </p:grpSpPr>
      <p:sp>
        <p:nvSpPr>
          <p:cNvPr id="164" name="Google Shape;164;g22cc62e16e1_0_13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65" name="Google Shape;165;g22cc62e16e1_0_13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3"/>
        <p:cNvGrpSpPr/>
        <p:nvPr/>
      </p:nvGrpSpPr>
      <p:grpSpPr>
        <a:xfrm>
          <a:off x="0" y="0"/>
          <a:ext cx="0" cy="0"/>
          <a:chOff x="0" y="0"/>
          <a:chExt cx="0" cy="0"/>
        </a:xfrm>
      </p:grpSpPr>
      <p:sp>
        <p:nvSpPr>
          <p:cNvPr id="164" name="Google Shape;164;g22cc62e16e1_0_13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65" name="Google Shape;165;g22cc62e16e1_0_13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256410199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0"/>
        <p:cNvGrpSpPr/>
        <p:nvPr/>
      </p:nvGrpSpPr>
      <p:grpSpPr>
        <a:xfrm>
          <a:off x="0" y="0"/>
          <a:ext cx="0" cy="0"/>
          <a:chOff x="0" y="0"/>
          <a:chExt cx="0" cy="0"/>
        </a:xfrm>
      </p:grpSpPr>
      <p:sp>
        <p:nvSpPr>
          <p:cNvPr id="171" name="Google Shape;171;g22cc62e16e1_0_49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72" name="Google Shape;172;g22cc62e16e1_0_49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9"/>
        <p:cNvGrpSpPr/>
        <p:nvPr/>
      </p:nvGrpSpPr>
      <p:grpSpPr>
        <a:xfrm>
          <a:off x="0" y="0"/>
          <a:ext cx="0" cy="0"/>
          <a:chOff x="0" y="0"/>
          <a:chExt cx="0" cy="0"/>
        </a:xfrm>
      </p:grpSpPr>
      <p:sp>
        <p:nvSpPr>
          <p:cNvPr id="180" name="Google Shape;180;g22cc62e16e1_0_51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81" name="Google Shape;181;g22cc62e16e1_0_51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8"/>
        <p:cNvGrpSpPr/>
        <p:nvPr/>
      </p:nvGrpSpPr>
      <p:grpSpPr>
        <a:xfrm>
          <a:off x="0" y="0"/>
          <a:ext cx="0" cy="0"/>
          <a:chOff x="0" y="0"/>
          <a:chExt cx="0" cy="0"/>
        </a:xfrm>
      </p:grpSpPr>
      <p:sp>
        <p:nvSpPr>
          <p:cNvPr id="189" name="Google Shape;189;g22cc62e16e1_0_53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90" name="Google Shape;190;g22cc62e16e1_0_53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0"/>
        <p:cNvGrpSpPr/>
        <p:nvPr/>
      </p:nvGrpSpPr>
      <p:grpSpPr>
        <a:xfrm>
          <a:off x="0" y="0"/>
          <a:ext cx="0" cy="0"/>
          <a:chOff x="0" y="0"/>
          <a:chExt cx="0" cy="0"/>
        </a:xfrm>
      </p:grpSpPr>
      <p:sp>
        <p:nvSpPr>
          <p:cNvPr id="71" name="Google Shape;71;g22cc62e16e1_0_11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2" name="Google Shape;72;g22cc62e16e1_0_11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7"/>
        <p:cNvGrpSpPr/>
        <p:nvPr/>
      </p:nvGrpSpPr>
      <p:grpSpPr>
        <a:xfrm>
          <a:off x="0" y="0"/>
          <a:ext cx="0" cy="0"/>
          <a:chOff x="0" y="0"/>
          <a:chExt cx="0" cy="0"/>
        </a:xfrm>
      </p:grpSpPr>
      <p:sp>
        <p:nvSpPr>
          <p:cNvPr id="198" name="Google Shape;198;g22cc62e16e1_0_54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99" name="Google Shape;199;g22cc62e16e1_0_54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6"/>
        <p:cNvGrpSpPr/>
        <p:nvPr/>
      </p:nvGrpSpPr>
      <p:grpSpPr>
        <a:xfrm>
          <a:off x="0" y="0"/>
          <a:ext cx="0" cy="0"/>
          <a:chOff x="0" y="0"/>
          <a:chExt cx="0" cy="0"/>
        </a:xfrm>
      </p:grpSpPr>
      <p:sp>
        <p:nvSpPr>
          <p:cNvPr id="207" name="Google Shape;207;g22cc62e16e1_0_1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08" name="Google Shape;208;g22cc62e16e1_0_1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7"/>
        <p:cNvGrpSpPr/>
        <p:nvPr/>
      </p:nvGrpSpPr>
      <p:grpSpPr>
        <a:xfrm>
          <a:off x="0" y="0"/>
          <a:ext cx="0" cy="0"/>
          <a:chOff x="0" y="0"/>
          <a:chExt cx="0" cy="0"/>
        </a:xfrm>
      </p:grpSpPr>
      <p:sp>
        <p:nvSpPr>
          <p:cNvPr id="78" name="Google Shape;78;g22cc62e16e1_0_12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9" name="Google Shape;79;g22cc62e16e1_0_12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4"/>
        <p:cNvGrpSpPr/>
        <p:nvPr/>
      </p:nvGrpSpPr>
      <p:grpSpPr>
        <a:xfrm>
          <a:off x="0" y="0"/>
          <a:ext cx="0" cy="0"/>
          <a:chOff x="0" y="0"/>
          <a:chExt cx="0" cy="0"/>
        </a:xfrm>
      </p:grpSpPr>
      <p:sp>
        <p:nvSpPr>
          <p:cNvPr id="85" name="Google Shape;85;g22cc62e16e1_0_4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6" name="Google Shape;86;g22cc62e16e1_0_4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Google Shape;92;g22cc62e16e1_0_12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93" name="Google Shape;93;g22cc62e16e1_0_12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8"/>
        <p:cNvGrpSpPr/>
        <p:nvPr/>
      </p:nvGrpSpPr>
      <p:grpSpPr>
        <a:xfrm>
          <a:off x="0" y="0"/>
          <a:ext cx="0" cy="0"/>
          <a:chOff x="0" y="0"/>
          <a:chExt cx="0" cy="0"/>
        </a:xfrm>
      </p:grpSpPr>
      <p:sp>
        <p:nvSpPr>
          <p:cNvPr id="99" name="Google Shape;99;g22cc62e16e1_0_47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0" name="Google Shape;100;g22cc62e16e1_0_47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5"/>
        <p:cNvGrpSpPr/>
        <p:nvPr/>
      </p:nvGrpSpPr>
      <p:grpSpPr>
        <a:xfrm>
          <a:off x="0" y="0"/>
          <a:ext cx="0" cy="0"/>
          <a:chOff x="0" y="0"/>
          <a:chExt cx="0" cy="0"/>
        </a:xfrm>
      </p:grpSpPr>
      <p:sp>
        <p:nvSpPr>
          <p:cNvPr id="106" name="Google Shape;106;g22cc62e16e1_0_43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7" name="Google Shape;107;g22cc62e16e1_0_43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3"/>
        <p:cNvGrpSpPr/>
        <p:nvPr/>
      </p:nvGrpSpPr>
      <p:grpSpPr>
        <a:xfrm>
          <a:off x="0" y="0"/>
          <a:ext cx="0" cy="0"/>
          <a:chOff x="0" y="0"/>
          <a:chExt cx="0" cy="0"/>
        </a:xfrm>
      </p:grpSpPr>
      <p:sp>
        <p:nvSpPr>
          <p:cNvPr id="114" name="Google Shape;114;g22cc62e16e1_0_48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15" name="Google Shape;115;g22cc62e16e1_0_48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1"/>
        <p:cNvGrpSpPr/>
        <p:nvPr/>
      </p:nvGrpSpPr>
      <p:grpSpPr>
        <a:xfrm>
          <a:off x="0" y="0"/>
          <a:ext cx="0" cy="0"/>
          <a:chOff x="0" y="0"/>
          <a:chExt cx="0" cy="0"/>
        </a:xfrm>
      </p:grpSpPr>
      <p:sp>
        <p:nvSpPr>
          <p:cNvPr id="122" name="Google Shape;122;g22cc62e16e1_0_49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23" name="Google Shape;123;g22cc62e16e1_0_49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311708" y="744575"/>
            <a:ext cx="8520600" cy="2052600"/>
          </a:xfrm>
          <a:prstGeom prst="rect">
            <a:avLst/>
          </a:prstGeom>
        </p:spPr>
        <p:txBody>
          <a:bodyPr spcFirstLastPara="1" wrap="square" lIns="91425" tIns="91425" rIns="91425" bIns="91425" anchor="b" anchorCtr="0">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311700" y="2834125"/>
            <a:ext cx="8520600" cy="7926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sp>
        <p:nvSpPr>
          <p:cNvPr id="12" name="Google Shape;12;p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ja"/>
              <a:t>‹#›</a:t>
            </a:fld>
            <a:endParaRPr/>
          </a:p>
        </p:txBody>
      </p:sp>
      <p:sp>
        <p:nvSpPr>
          <p:cNvPr id="2" name="フッター プレースホルダー 1">
            <a:extLst>
              <a:ext uri="{FF2B5EF4-FFF2-40B4-BE49-F238E27FC236}">
                <a16:creationId xmlns:a16="http://schemas.microsoft.com/office/drawing/2014/main" id="{472548C1-FFE4-DCDD-FE9D-48C30F4A2888}"/>
              </a:ext>
            </a:extLst>
          </p:cNvPr>
          <p:cNvSpPr>
            <a:spLocks noGrp="1"/>
          </p:cNvSpPr>
          <p:nvPr>
            <p:ph type="ftr" sz="quarter" idx="13"/>
          </p:nvPr>
        </p:nvSpPr>
        <p:spPr/>
        <p:txBody>
          <a:bodyPr/>
          <a:lstStyle/>
          <a:p>
            <a:r>
              <a:rPr kumimoji="1" lang="en-US" altLang="ja-JP" dirty="0"/>
              <a:t>Copyright©️</a:t>
            </a:r>
            <a:r>
              <a:rPr kumimoji="1" lang="ja-JP" altLang="en-US"/>
              <a:t> </a:t>
            </a:r>
            <a:r>
              <a:rPr kumimoji="1" lang="en-US" altLang="ja-JP" dirty="0"/>
              <a:t>2023 Hiromi Kataoka</a:t>
            </a:r>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anchor="b" anchorCtr="0">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a:spLocks noGrp="1"/>
          </p:cNvSpPr>
          <p:nvPr>
            <p:ph type="body" idx="1"/>
          </p:nvPr>
        </p:nvSpPr>
        <p:spPr>
          <a:xfrm>
            <a:off x="311700" y="3152225"/>
            <a:ext cx="8520600" cy="1300800"/>
          </a:xfrm>
          <a:prstGeom prst="rect">
            <a:avLst/>
          </a:prstGeom>
        </p:spPr>
        <p:txBody>
          <a:bodyPr spcFirstLastPara="1" wrap="square" lIns="91425" tIns="91425" rIns="91425" bIns="91425" anchor="t" anchorCtr="0">
            <a:normAutofit/>
          </a:bodyPr>
          <a:lstStyle>
            <a:lvl1pPr marL="457200" lvl="0" indent="-342900" algn="ctr">
              <a:spcBef>
                <a:spcPts val="0"/>
              </a:spcBef>
              <a:spcAft>
                <a:spcPts val="0"/>
              </a:spcAft>
              <a:buSzPts val="1800"/>
              <a:buChar char="●"/>
              <a:defRPr/>
            </a:lvl1pPr>
            <a:lvl2pPr marL="914400" lvl="1" indent="-317500" algn="ctr">
              <a:spcBef>
                <a:spcPts val="0"/>
              </a:spcBef>
              <a:spcAft>
                <a:spcPts val="0"/>
              </a:spcAft>
              <a:buSzPts val="1400"/>
              <a:buChar char="○"/>
              <a:defRPr/>
            </a:lvl2pPr>
            <a:lvl3pPr marL="1371600" lvl="2" indent="-317500" algn="ctr">
              <a:spcBef>
                <a:spcPts val="0"/>
              </a:spcBef>
              <a:spcAft>
                <a:spcPts val="0"/>
              </a:spcAft>
              <a:buSzPts val="1400"/>
              <a:buChar char="■"/>
              <a:defRPr/>
            </a:lvl3pPr>
            <a:lvl4pPr marL="1828800" lvl="3" indent="-317500" algn="ctr">
              <a:spcBef>
                <a:spcPts val="0"/>
              </a:spcBef>
              <a:spcAft>
                <a:spcPts val="0"/>
              </a:spcAft>
              <a:buSzPts val="1400"/>
              <a:buChar char="●"/>
              <a:defRPr/>
            </a:lvl4pPr>
            <a:lvl5pPr marL="2286000" lvl="4" indent="-317500" algn="ctr">
              <a:spcBef>
                <a:spcPts val="0"/>
              </a:spcBef>
              <a:spcAft>
                <a:spcPts val="0"/>
              </a:spcAft>
              <a:buSzPts val="1400"/>
              <a:buChar char="○"/>
              <a:defRPr/>
            </a:lvl5pPr>
            <a:lvl6pPr marL="2743200" lvl="5" indent="-317500" algn="ctr">
              <a:spcBef>
                <a:spcPts val="0"/>
              </a:spcBef>
              <a:spcAft>
                <a:spcPts val="0"/>
              </a:spcAft>
              <a:buSzPts val="1400"/>
              <a:buChar char="■"/>
              <a:defRPr/>
            </a:lvl6pPr>
            <a:lvl7pPr marL="3200400" lvl="6" indent="-317500" algn="ctr">
              <a:spcBef>
                <a:spcPts val="0"/>
              </a:spcBef>
              <a:spcAft>
                <a:spcPts val="0"/>
              </a:spcAft>
              <a:buSzPts val="1400"/>
              <a:buChar char="●"/>
              <a:defRPr/>
            </a:lvl7pPr>
            <a:lvl8pPr marL="3657600" lvl="7" indent="-317500" algn="ctr">
              <a:spcBef>
                <a:spcPts val="0"/>
              </a:spcBef>
              <a:spcAft>
                <a:spcPts val="0"/>
              </a:spcAft>
              <a:buSzPts val="1400"/>
              <a:buChar char="○"/>
              <a:defRPr/>
            </a:lvl8pPr>
            <a:lvl9pPr marL="4114800" lvl="8" indent="-317500" algn="ctr">
              <a:spcBef>
                <a:spcPts val="0"/>
              </a:spcBef>
              <a:spcAft>
                <a:spcPts val="0"/>
              </a:spcAft>
              <a:buSzPts val="1400"/>
              <a:buChar char="■"/>
              <a:defRPr/>
            </a:lvl9pPr>
          </a:lstStyle>
          <a:p>
            <a:endParaRPr/>
          </a:p>
        </p:txBody>
      </p:sp>
      <p:sp>
        <p:nvSpPr>
          <p:cNvPr id="47" name="Google Shape;47;p11"/>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ja"/>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ja"/>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EDA9A19-F553-37DB-EDC3-352EC6CDA2C6}"/>
              </a:ext>
            </a:extLst>
          </p:cNvPr>
          <p:cNvSpPr>
            <a:spLocks noGrp="1"/>
          </p:cNvSpPr>
          <p:nvPr>
            <p:ph type="ctrTitle"/>
          </p:nvPr>
        </p:nvSpPr>
        <p:spPr>
          <a:xfrm>
            <a:off x="1143000" y="841375"/>
            <a:ext cx="6858000" cy="17907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A72AB7E6-9C33-4199-4439-DAA0AD7EE562}"/>
              </a:ext>
            </a:extLst>
          </p:cNvPr>
          <p:cNvSpPr>
            <a:spLocks noGrp="1"/>
          </p:cNvSpPr>
          <p:nvPr>
            <p:ph type="subTitle" idx="1"/>
          </p:nvPr>
        </p:nvSpPr>
        <p:spPr>
          <a:xfrm>
            <a:off x="1143000" y="2701925"/>
            <a:ext cx="6858000" cy="1241425"/>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10FB90F8-C513-582A-05CE-6485E9950A4D}"/>
              </a:ext>
            </a:extLst>
          </p:cNvPr>
          <p:cNvSpPr>
            <a:spLocks noGrp="1"/>
          </p:cNvSpPr>
          <p:nvPr>
            <p:ph type="dt" sz="half" idx="10"/>
          </p:nvPr>
        </p:nvSpPr>
        <p:spPr/>
        <p:txBody>
          <a:bodyPr/>
          <a:lstStyle/>
          <a:p>
            <a:fld id="{72678D25-D73E-3543-A9DC-F14B299BE642}" type="datetimeFigureOut">
              <a:rPr kumimoji="1" lang="ja-JP" altLang="en-US" smtClean="0"/>
              <a:t>2023/4/16</a:t>
            </a:fld>
            <a:endParaRPr kumimoji="1" lang="ja-JP" altLang="en-US"/>
          </a:p>
        </p:txBody>
      </p:sp>
      <p:sp>
        <p:nvSpPr>
          <p:cNvPr id="5" name="フッター プレースホルダー 4">
            <a:extLst>
              <a:ext uri="{FF2B5EF4-FFF2-40B4-BE49-F238E27FC236}">
                <a16:creationId xmlns:a16="http://schemas.microsoft.com/office/drawing/2014/main" id="{7BF8AD55-FCF1-16F8-54ED-E71D0653F5E3}"/>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12C5C03B-D826-84B7-A64C-4DF67B385CA9}"/>
              </a:ext>
            </a:extLst>
          </p:cNvPr>
          <p:cNvSpPr>
            <a:spLocks noGrp="1"/>
          </p:cNvSpPr>
          <p:nvPr>
            <p:ph type="sldNum" sz="quarter" idx="12"/>
          </p:nvPr>
        </p:nvSpPr>
        <p:spPr/>
        <p:txBody>
          <a:body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376630205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3D8D5BE-D39F-23E7-1DC7-96985AF1A1AF}"/>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0D9347FC-781B-8847-27A8-C06B35B1563F}"/>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3D475C2B-FB6C-FAC6-6F96-1363D543A06E}"/>
              </a:ext>
            </a:extLst>
          </p:cNvPr>
          <p:cNvSpPr>
            <a:spLocks noGrp="1"/>
          </p:cNvSpPr>
          <p:nvPr>
            <p:ph type="dt" sz="half" idx="10"/>
          </p:nvPr>
        </p:nvSpPr>
        <p:spPr/>
        <p:txBody>
          <a:bodyPr/>
          <a:lstStyle/>
          <a:p>
            <a:fld id="{72678D25-D73E-3543-A9DC-F14B299BE642}" type="datetimeFigureOut">
              <a:rPr kumimoji="1" lang="ja-JP" altLang="en-US" smtClean="0"/>
              <a:t>2023/4/16</a:t>
            </a:fld>
            <a:endParaRPr kumimoji="1" lang="ja-JP" altLang="en-US"/>
          </a:p>
        </p:txBody>
      </p:sp>
      <p:sp>
        <p:nvSpPr>
          <p:cNvPr id="5" name="フッター プレースホルダー 4">
            <a:extLst>
              <a:ext uri="{FF2B5EF4-FFF2-40B4-BE49-F238E27FC236}">
                <a16:creationId xmlns:a16="http://schemas.microsoft.com/office/drawing/2014/main" id="{75448FFA-C1CC-7E63-B18F-B2DCDEF1EE7A}"/>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9389A2DD-F9CF-6708-0FF8-897CC59649DE}"/>
              </a:ext>
            </a:extLst>
          </p:cNvPr>
          <p:cNvSpPr>
            <a:spLocks noGrp="1"/>
          </p:cNvSpPr>
          <p:nvPr>
            <p:ph type="sldNum" sz="quarter" idx="12"/>
          </p:nvPr>
        </p:nvSpPr>
        <p:spPr/>
        <p:txBody>
          <a:body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423235583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20C99DF-3A62-22AF-009D-956AE94A4E59}"/>
              </a:ext>
            </a:extLst>
          </p:cNvPr>
          <p:cNvSpPr>
            <a:spLocks noGrp="1"/>
          </p:cNvSpPr>
          <p:nvPr>
            <p:ph type="title"/>
          </p:nvPr>
        </p:nvSpPr>
        <p:spPr>
          <a:xfrm>
            <a:off x="623888" y="1282700"/>
            <a:ext cx="7886700" cy="2139950"/>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59997567-6C0F-C474-BE58-84611A22CDC9}"/>
              </a:ext>
            </a:extLst>
          </p:cNvPr>
          <p:cNvSpPr>
            <a:spLocks noGrp="1"/>
          </p:cNvSpPr>
          <p:nvPr>
            <p:ph type="body" idx="1"/>
          </p:nvPr>
        </p:nvSpPr>
        <p:spPr>
          <a:xfrm>
            <a:off x="623888" y="3441700"/>
            <a:ext cx="7886700" cy="1125538"/>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39B143A8-8038-3897-58BE-8AF398DD7A3B}"/>
              </a:ext>
            </a:extLst>
          </p:cNvPr>
          <p:cNvSpPr>
            <a:spLocks noGrp="1"/>
          </p:cNvSpPr>
          <p:nvPr>
            <p:ph type="dt" sz="half" idx="10"/>
          </p:nvPr>
        </p:nvSpPr>
        <p:spPr/>
        <p:txBody>
          <a:bodyPr/>
          <a:lstStyle/>
          <a:p>
            <a:fld id="{72678D25-D73E-3543-A9DC-F14B299BE642}" type="datetimeFigureOut">
              <a:rPr kumimoji="1" lang="ja-JP" altLang="en-US" smtClean="0"/>
              <a:t>2023/4/16</a:t>
            </a:fld>
            <a:endParaRPr kumimoji="1" lang="ja-JP" altLang="en-US"/>
          </a:p>
        </p:txBody>
      </p:sp>
      <p:sp>
        <p:nvSpPr>
          <p:cNvPr id="5" name="フッター プレースホルダー 4">
            <a:extLst>
              <a:ext uri="{FF2B5EF4-FFF2-40B4-BE49-F238E27FC236}">
                <a16:creationId xmlns:a16="http://schemas.microsoft.com/office/drawing/2014/main" id="{E29DA0F5-E342-2314-7596-2B0580BBCBE6}"/>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935448C-2645-0EC3-43B9-88502565BF02}"/>
              </a:ext>
            </a:extLst>
          </p:cNvPr>
          <p:cNvSpPr>
            <a:spLocks noGrp="1"/>
          </p:cNvSpPr>
          <p:nvPr>
            <p:ph type="sldNum" sz="quarter" idx="12"/>
          </p:nvPr>
        </p:nvSpPr>
        <p:spPr/>
        <p:txBody>
          <a:body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341807086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CD19E48-360D-3CEB-D7B3-D5A174B59155}"/>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4969C70D-8237-6B53-079C-1BC310B9B33D}"/>
              </a:ext>
            </a:extLst>
          </p:cNvPr>
          <p:cNvSpPr>
            <a:spLocks noGrp="1"/>
          </p:cNvSpPr>
          <p:nvPr>
            <p:ph sz="half" idx="1"/>
          </p:nvPr>
        </p:nvSpPr>
        <p:spPr>
          <a:xfrm>
            <a:off x="628650" y="1370013"/>
            <a:ext cx="3867150" cy="3262312"/>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003276C8-0FCA-5FEC-4A47-1CEB17F53053}"/>
              </a:ext>
            </a:extLst>
          </p:cNvPr>
          <p:cNvSpPr>
            <a:spLocks noGrp="1"/>
          </p:cNvSpPr>
          <p:nvPr>
            <p:ph sz="half" idx="2"/>
          </p:nvPr>
        </p:nvSpPr>
        <p:spPr>
          <a:xfrm>
            <a:off x="4648200" y="1370013"/>
            <a:ext cx="3867150" cy="3262312"/>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647A7A97-B383-3626-6E9C-8D5904E0C069}"/>
              </a:ext>
            </a:extLst>
          </p:cNvPr>
          <p:cNvSpPr>
            <a:spLocks noGrp="1"/>
          </p:cNvSpPr>
          <p:nvPr>
            <p:ph type="dt" sz="half" idx="10"/>
          </p:nvPr>
        </p:nvSpPr>
        <p:spPr/>
        <p:txBody>
          <a:bodyPr/>
          <a:lstStyle/>
          <a:p>
            <a:fld id="{72678D25-D73E-3543-A9DC-F14B299BE642}" type="datetimeFigureOut">
              <a:rPr kumimoji="1" lang="ja-JP" altLang="en-US" smtClean="0"/>
              <a:t>2023/4/16</a:t>
            </a:fld>
            <a:endParaRPr kumimoji="1" lang="ja-JP" altLang="en-US"/>
          </a:p>
        </p:txBody>
      </p:sp>
      <p:sp>
        <p:nvSpPr>
          <p:cNvPr id="6" name="フッター プレースホルダー 5">
            <a:extLst>
              <a:ext uri="{FF2B5EF4-FFF2-40B4-BE49-F238E27FC236}">
                <a16:creationId xmlns:a16="http://schemas.microsoft.com/office/drawing/2014/main" id="{77C62066-64BC-9470-DB6C-A83BC5DE261C}"/>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334EAF84-EB06-5E6D-B0B2-A77A3A7D6B7A}"/>
              </a:ext>
            </a:extLst>
          </p:cNvPr>
          <p:cNvSpPr>
            <a:spLocks noGrp="1"/>
          </p:cNvSpPr>
          <p:nvPr>
            <p:ph type="sldNum" sz="quarter" idx="12"/>
          </p:nvPr>
        </p:nvSpPr>
        <p:spPr/>
        <p:txBody>
          <a:body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238485083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01C3353-36F0-5151-7912-628982782F27}"/>
              </a:ext>
            </a:extLst>
          </p:cNvPr>
          <p:cNvSpPr>
            <a:spLocks noGrp="1"/>
          </p:cNvSpPr>
          <p:nvPr>
            <p:ph type="title"/>
          </p:nvPr>
        </p:nvSpPr>
        <p:spPr>
          <a:xfrm>
            <a:off x="630238" y="274638"/>
            <a:ext cx="7886700" cy="993775"/>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5841725F-23D2-6D45-8B24-6DA479365069}"/>
              </a:ext>
            </a:extLst>
          </p:cNvPr>
          <p:cNvSpPr>
            <a:spLocks noGrp="1"/>
          </p:cNvSpPr>
          <p:nvPr>
            <p:ph type="body" idx="1"/>
          </p:nvPr>
        </p:nvSpPr>
        <p:spPr>
          <a:xfrm>
            <a:off x="630238" y="1260475"/>
            <a:ext cx="3868737" cy="61912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88B84130-3D0D-E304-106F-0D5D9FEA61DF}"/>
              </a:ext>
            </a:extLst>
          </p:cNvPr>
          <p:cNvSpPr>
            <a:spLocks noGrp="1"/>
          </p:cNvSpPr>
          <p:nvPr>
            <p:ph sz="half" idx="2"/>
          </p:nvPr>
        </p:nvSpPr>
        <p:spPr>
          <a:xfrm>
            <a:off x="630238" y="1879600"/>
            <a:ext cx="3868737" cy="2762250"/>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599833D8-55E8-770F-61EF-277FA67A1732}"/>
              </a:ext>
            </a:extLst>
          </p:cNvPr>
          <p:cNvSpPr>
            <a:spLocks noGrp="1"/>
          </p:cNvSpPr>
          <p:nvPr>
            <p:ph type="body" sz="quarter" idx="3"/>
          </p:nvPr>
        </p:nvSpPr>
        <p:spPr>
          <a:xfrm>
            <a:off x="4629150" y="1260475"/>
            <a:ext cx="3887788" cy="61912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640B6821-B943-72CE-C71E-E9364BF6BBE4}"/>
              </a:ext>
            </a:extLst>
          </p:cNvPr>
          <p:cNvSpPr>
            <a:spLocks noGrp="1"/>
          </p:cNvSpPr>
          <p:nvPr>
            <p:ph sz="quarter" idx="4"/>
          </p:nvPr>
        </p:nvSpPr>
        <p:spPr>
          <a:xfrm>
            <a:off x="4629150" y="1879600"/>
            <a:ext cx="3887788" cy="2762250"/>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14A6E1A1-A562-8BAB-E68D-36DCBBA8AA93}"/>
              </a:ext>
            </a:extLst>
          </p:cNvPr>
          <p:cNvSpPr>
            <a:spLocks noGrp="1"/>
          </p:cNvSpPr>
          <p:nvPr>
            <p:ph type="dt" sz="half" idx="10"/>
          </p:nvPr>
        </p:nvSpPr>
        <p:spPr/>
        <p:txBody>
          <a:bodyPr/>
          <a:lstStyle/>
          <a:p>
            <a:fld id="{72678D25-D73E-3543-A9DC-F14B299BE642}" type="datetimeFigureOut">
              <a:rPr kumimoji="1" lang="ja-JP" altLang="en-US" smtClean="0"/>
              <a:t>2023/4/16</a:t>
            </a:fld>
            <a:endParaRPr kumimoji="1" lang="ja-JP" altLang="en-US"/>
          </a:p>
        </p:txBody>
      </p:sp>
      <p:sp>
        <p:nvSpPr>
          <p:cNvPr id="8" name="フッター プレースホルダー 7">
            <a:extLst>
              <a:ext uri="{FF2B5EF4-FFF2-40B4-BE49-F238E27FC236}">
                <a16:creationId xmlns:a16="http://schemas.microsoft.com/office/drawing/2014/main" id="{9BFB6B06-19B4-78CB-729D-C3A3435E3FD4}"/>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6AB71339-4981-5BB2-0436-A3079780E64B}"/>
              </a:ext>
            </a:extLst>
          </p:cNvPr>
          <p:cNvSpPr>
            <a:spLocks noGrp="1"/>
          </p:cNvSpPr>
          <p:nvPr>
            <p:ph type="sldNum" sz="quarter" idx="12"/>
          </p:nvPr>
        </p:nvSpPr>
        <p:spPr/>
        <p:txBody>
          <a:body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73226392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5D8F8F0-4C6A-B6B4-2F9A-4AD21E6FA9A2}"/>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F6DBF819-08CB-C1CC-3E67-C706F71490D5}"/>
              </a:ext>
            </a:extLst>
          </p:cNvPr>
          <p:cNvSpPr>
            <a:spLocks noGrp="1"/>
          </p:cNvSpPr>
          <p:nvPr>
            <p:ph type="dt" sz="half" idx="10"/>
          </p:nvPr>
        </p:nvSpPr>
        <p:spPr/>
        <p:txBody>
          <a:bodyPr/>
          <a:lstStyle/>
          <a:p>
            <a:fld id="{72678D25-D73E-3543-A9DC-F14B299BE642}" type="datetimeFigureOut">
              <a:rPr kumimoji="1" lang="ja-JP" altLang="en-US" smtClean="0"/>
              <a:t>2023/4/16</a:t>
            </a:fld>
            <a:endParaRPr kumimoji="1" lang="ja-JP" altLang="en-US"/>
          </a:p>
        </p:txBody>
      </p:sp>
      <p:sp>
        <p:nvSpPr>
          <p:cNvPr id="4" name="フッター プレースホルダー 3">
            <a:extLst>
              <a:ext uri="{FF2B5EF4-FFF2-40B4-BE49-F238E27FC236}">
                <a16:creationId xmlns:a16="http://schemas.microsoft.com/office/drawing/2014/main" id="{7A5CA84A-C452-5D12-FAAA-5E2F06A963D0}"/>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6299D081-4DF9-9D63-F6CF-BA0AD0202092}"/>
              </a:ext>
            </a:extLst>
          </p:cNvPr>
          <p:cNvSpPr>
            <a:spLocks noGrp="1"/>
          </p:cNvSpPr>
          <p:nvPr>
            <p:ph type="sldNum" sz="quarter" idx="12"/>
          </p:nvPr>
        </p:nvSpPr>
        <p:spPr/>
        <p:txBody>
          <a:body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299273204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71A7D56F-A27E-0DA4-F91C-505C9D38A0BA}"/>
              </a:ext>
            </a:extLst>
          </p:cNvPr>
          <p:cNvSpPr>
            <a:spLocks noGrp="1"/>
          </p:cNvSpPr>
          <p:nvPr>
            <p:ph type="dt" sz="half" idx="10"/>
          </p:nvPr>
        </p:nvSpPr>
        <p:spPr/>
        <p:txBody>
          <a:bodyPr/>
          <a:lstStyle/>
          <a:p>
            <a:fld id="{72678D25-D73E-3543-A9DC-F14B299BE642}" type="datetimeFigureOut">
              <a:rPr kumimoji="1" lang="ja-JP" altLang="en-US" smtClean="0"/>
              <a:t>2023/4/16</a:t>
            </a:fld>
            <a:endParaRPr kumimoji="1" lang="ja-JP" altLang="en-US"/>
          </a:p>
        </p:txBody>
      </p:sp>
      <p:sp>
        <p:nvSpPr>
          <p:cNvPr id="3" name="フッター プレースホルダー 2">
            <a:extLst>
              <a:ext uri="{FF2B5EF4-FFF2-40B4-BE49-F238E27FC236}">
                <a16:creationId xmlns:a16="http://schemas.microsoft.com/office/drawing/2014/main" id="{36495C5F-C43D-8F0B-1B86-B518F75D5A92}"/>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EA01A2FD-4779-CA50-70D9-3A8F86F95EB6}"/>
              </a:ext>
            </a:extLst>
          </p:cNvPr>
          <p:cNvSpPr>
            <a:spLocks noGrp="1"/>
          </p:cNvSpPr>
          <p:nvPr>
            <p:ph type="sldNum" sz="quarter" idx="12"/>
          </p:nvPr>
        </p:nvSpPr>
        <p:spPr/>
        <p:txBody>
          <a:body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66393632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A8609EA-A041-4D5E-EAD9-0F5FBF4F9934}"/>
              </a:ext>
            </a:extLst>
          </p:cNvPr>
          <p:cNvSpPr>
            <a:spLocks noGrp="1"/>
          </p:cNvSpPr>
          <p:nvPr>
            <p:ph type="title"/>
          </p:nvPr>
        </p:nvSpPr>
        <p:spPr>
          <a:xfrm>
            <a:off x="630238" y="342900"/>
            <a:ext cx="2949575" cy="120015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7FC71692-6CC3-5C49-6034-D452E2F5A823}"/>
              </a:ext>
            </a:extLst>
          </p:cNvPr>
          <p:cNvSpPr>
            <a:spLocks noGrp="1"/>
          </p:cNvSpPr>
          <p:nvPr>
            <p:ph idx="1"/>
          </p:nvPr>
        </p:nvSpPr>
        <p:spPr>
          <a:xfrm>
            <a:off x="3887788" y="741363"/>
            <a:ext cx="4629150" cy="36544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C1616675-C5AE-154D-DBB4-35970E1A17E5}"/>
              </a:ext>
            </a:extLst>
          </p:cNvPr>
          <p:cNvSpPr>
            <a:spLocks noGrp="1"/>
          </p:cNvSpPr>
          <p:nvPr>
            <p:ph type="body" sz="half" idx="2"/>
          </p:nvPr>
        </p:nvSpPr>
        <p:spPr>
          <a:xfrm>
            <a:off x="630238" y="1543050"/>
            <a:ext cx="2949575" cy="28590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9501EED8-906E-FC5A-42A9-11966BEB551F}"/>
              </a:ext>
            </a:extLst>
          </p:cNvPr>
          <p:cNvSpPr>
            <a:spLocks noGrp="1"/>
          </p:cNvSpPr>
          <p:nvPr>
            <p:ph type="dt" sz="half" idx="10"/>
          </p:nvPr>
        </p:nvSpPr>
        <p:spPr/>
        <p:txBody>
          <a:bodyPr/>
          <a:lstStyle/>
          <a:p>
            <a:fld id="{72678D25-D73E-3543-A9DC-F14B299BE642}" type="datetimeFigureOut">
              <a:rPr kumimoji="1" lang="ja-JP" altLang="en-US" smtClean="0"/>
              <a:t>2023/4/16</a:t>
            </a:fld>
            <a:endParaRPr kumimoji="1" lang="ja-JP" altLang="en-US"/>
          </a:p>
        </p:txBody>
      </p:sp>
      <p:sp>
        <p:nvSpPr>
          <p:cNvPr id="6" name="フッター プレースホルダー 5">
            <a:extLst>
              <a:ext uri="{FF2B5EF4-FFF2-40B4-BE49-F238E27FC236}">
                <a16:creationId xmlns:a16="http://schemas.microsoft.com/office/drawing/2014/main" id="{4AD7F570-10FD-7DA1-A18A-9F4D66B2C04E}"/>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0AF7287D-18A7-9B8B-66C8-C85534766274}"/>
              </a:ext>
            </a:extLst>
          </p:cNvPr>
          <p:cNvSpPr>
            <a:spLocks noGrp="1"/>
          </p:cNvSpPr>
          <p:nvPr>
            <p:ph type="sldNum" sz="quarter" idx="12"/>
          </p:nvPr>
        </p:nvSpPr>
        <p:spPr/>
        <p:txBody>
          <a:body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74443510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Google Shape;15;p3"/>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ja"/>
              <a:t>‹#›</a:t>
            </a:fld>
            <a:endParaRPr/>
          </a:p>
        </p:txBody>
      </p:sp>
      <p:sp>
        <p:nvSpPr>
          <p:cNvPr id="2" name="フッター プレースホルダー 1">
            <a:extLst>
              <a:ext uri="{FF2B5EF4-FFF2-40B4-BE49-F238E27FC236}">
                <a16:creationId xmlns:a16="http://schemas.microsoft.com/office/drawing/2014/main" id="{9B5883E5-BB4E-548D-D281-418A71F77B59}"/>
              </a:ext>
            </a:extLst>
          </p:cNvPr>
          <p:cNvSpPr>
            <a:spLocks noGrp="1"/>
          </p:cNvSpPr>
          <p:nvPr>
            <p:ph type="ftr" sz="quarter" idx="13"/>
          </p:nvPr>
        </p:nvSpPr>
        <p:spPr/>
        <p:txBody>
          <a:bodyPr/>
          <a:lstStyle/>
          <a:p>
            <a:r>
              <a:rPr kumimoji="1" lang="en-US" altLang="ja-JP"/>
              <a:t>Copyright©️</a:t>
            </a:r>
            <a:r>
              <a:rPr kumimoji="1" lang="ja-JP" altLang="en-US"/>
              <a:t> </a:t>
            </a:r>
            <a:r>
              <a:rPr kumimoji="1" lang="en-US" altLang="ja-JP"/>
              <a:t>2023 Hiromi Kataoka</a:t>
            </a:r>
            <a:endParaRPr kumimoji="1" lang="ja-JP"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0C69F7B-CBC1-0F39-4CCD-4F9DEE56B7F4}"/>
              </a:ext>
            </a:extLst>
          </p:cNvPr>
          <p:cNvSpPr>
            <a:spLocks noGrp="1"/>
          </p:cNvSpPr>
          <p:nvPr>
            <p:ph type="title"/>
          </p:nvPr>
        </p:nvSpPr>
        <p:spPr>
          <a:xfrm>
            <a:off x="630238" y="342900"/>
            <a:ext cx="2949575" cy="120015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9AFD2574-8F22-AE09-A41F-BDCE1CA3CB1F}"/>
              </a:ext>
            </a:extLst>
          </p:cNvPr>
          <p:cNvSpPr>
            <a:spLocks noGrp="1"/>
          </p:cNvSpPr>
          <p:nvPr>
            <p:ph type="pic" idx="1"/>
          </p:nvPr>
        </p:nvSpPr>
        <p:spPr>
          <a:xfrm>
            <a:off x="3887788" y="741363"/>
            <a:ext cx="4629150" cy="36544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D805527B-83E0-9326-A9D0-A708EF814702}"/>
              </a:ext>
            </a:extLst>
          </p:cNvPr>
          <p:cNvSpPr>
            <a:spLocks noGrp="1"/>
          </p:cNvSpPr>
          <p:nvPr>
            <p:ph type="body" sz="half" idx="2"/>
          </p:nvPr>
        </p:nvSpPr>
        <p:spPr>
          <a:xfrm>
            <a:off x="630238" y="1543050"/>
            <a:ext cx="2949575" cy="28590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C783032F-4342-810B-9392-1F7D75DFBD7A}"/>
              </a:ext>
            </a:extLst>
          </p:cNvPr>
          <p:cNvSpPr>
            <a:spLocks noGrp="1"/>
          </p:cNvSpPr>
          <p:nvPr>
            <p:ph type="dt" sz="half" idx="10"/>
          </p:nvPr>
        </p:nvSpPr>
        <p:spPr/>
        <p:txBody>
          <a:bodyPr/>
          <a:lstStyle/>
          <a:p>
            <a:fld id="{72678D25-D73E-3543-A9DC-F14B299BE642}" type="datetimeFigureOut">
              <a:rPr kumimoji="1" lang="ja-JP" altLang="en-US" smtClean="0"/>
              <a:t>2023/4/16</a:t>
            </a:fld>
            <a:endParaRPr kumimoji="1" lang="ja-JP" altLang="en-US"/>
          </a:p>
        </p:txBody>
      </p:sp>
      <p:sp>
        <p:nvSpPr>
          <p:cNvPr id="6" name="フッター プレースホルダー 5">
            <a:extLst>
              <a:ext uri="{FF2B5EF4-FFF2-40B4-BE49-F238E27FC236}">
                <a16:creationId xmlns:a16="http://schemas.microsoft.com/office/drawing/2014/main" id="{11AE2A3C-A0E7-A41F-CAB7-21CD89D77049}"/>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DAE5F1E1-91C3-2650-F9E2-8836E446F63D}"/>
              </a:ext>
            </a:extLst>
          </p:cNvPr>
          <p:cNvSpPr>
            <a:spLocks noGrp="1"/>
          </p:cNvSpPr>
          <p:nvPr>
            <p:ph type="sldNum" sz="quarter" idx="12"/>
          </p:nvPr>
        </p:nvSpPr>
        <p:spPr/>
        <p:txBody>
          <a:body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322956494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9A55869-5743-1120-310A-842CE2A1BBBB}"/>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10D6338E-7D3F-F4E9-9576-DFBDD5A19774}"/>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4B96F809-039F-B8CE-E8D0-CD2096A6A64E}"/>
              </a:ext>
            </a:extLst>
          </p:cNvPr>
          <p:cNvSpPr>
            <a:spLocks noGrp="1"/>
          </p:cNvSpPr>
          <p:nvPr>
            <p:ph type="dt" sz="half" idx="10"/>
          </p:nvPr>
        </p:nvSpPr>
        <p:spPr/>
        <p:txBody>
          <a:bodyPr/>
          <a:lstStyle/>
          <a:p>
            <a:fld id="{72678D25-D73E-3543-A9DC-F14B299BE642}" type="datetimeFigureOut">
              <a:rPr kumimoji="1" lang="ja-JP" altLang="en-US" smtClean="0"/>
              <a:t>2023/4/16</a:t>
            </a:fld>
            <a:endParaRPr kumimoji="1" lang="ja-JP" altLang="en-US"/>
          </a:p>
        </p:txBody>
      </p:sp>
      <p:sp>
        <p:nvSpPr>
          <p:cNvPr id="5" name="フッター プレースホルダー 4">
            <a:extLst>
              <a:ext uri="{FF2B5EF4-FFF2-40B4-BE49-F238E27FC236}">
                <a16:creationId xmlns:a16="http://schemas.microsoft.com/office/drawing/2014/main" id="{11FCE5BC-018C-A07A-04A8-520A929E88FA}"/>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6BB3C5E3-A1A1-1F8F-BB5F-9BFFB23EF77F}"/>
              </a:ext>
            </a:extLst>
          </p:cNvPr>
          <p:cNvSpPr>
            <a:spLocks noGrp="1"/>
          </p:cNvSpPr>
          <p:nvPr>
            <p:ph type="sldNum" sz="quarter" idx="12"/>
          </p:nvPr>
        </p:nvSpPr>
        <p:spPr/>
        <p:txBody>
          <a:body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192690034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000FB70A-3CD2-3A4A-E93A-A81AD90CC4F7}"/>
              </a:ext>
            </a:extLst>
          </p:cNvPr>
          <p:cNvSpPr>
            <a:spLocks noGrp="1"/>
          </p:cNvSpPr>
          <p:nvPr>
            <p:ph type="title" orient="vert"/>
          </p:nvPr>
        </p:nvSpPr>
        <p:spPr>
          <a:xfrm>
            <a:off x="6543675" y="274638"/>
            <a:ext cx="1971675" cy="4357687"/>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0205B0A6-0840-3B69-68A5-D50DD4D6EBF5}"/>
              </a:ext>
            </a:extLst>
          </p:cNvPr>
          <p:cNvSpPr>
            <a:spLocks noGrp="1"/>
          </p:cNvSpPr>
          <p:nvPr>
            <p:ph type="body" orient="vert" idx="1"/>
          </p:nvPr>
        </p:nvSpPr>
        <p:spPr>
          <a:xfrm>
            <a:off x="628650" y="274638"/>
            <a:ext cx="5762625" cy="4357687"/>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3FA4138F-8FB2-50E2-F6F1-885539ECE67E}"/>
              </a:ext>
            </a:extLst>
          </p:cNvPr>
          <p:cNvSpPr>
            <a:spLocks noGrp="1"/>
          </p:cNvSpPr>
          <p:nvPr>
            <p:ph type="dt" sz="half" idx="10"/>
          </p:nvPr>
        </p:nvSpPr>
        <p:spPr/>
        <p:txBody>
          <a:bodyPr/>
          <a:lstStyle/>
          <a:p>
            <a:fld id="{72678D25-D73E-3543-A9DC-F14B299BE642}" type="datetimeFigureOut">
              <a:rPr kumimoji="1" lang="ja-JP" altLang="en-US" smtClean="0"/>
              <a:t>2023/4/16</a:t>
            </a:fld>
            <a:endParaRPr kumimoji="1" lang="ja-JP" altLang="en-US"/>
          </a:p>
        </p:txBody>
      </p:sp>
      <p:sp>
        <p:nvSpPr>
          <p:cNvPr id="5" name="フッター プレースホルダー 4">
            <a:extLst>
              <a:ext uri="{FF2B5EF4-FFF2-40B4-BE49-F238E27FC236}">
                <a16:creationId xmlns:a16="http://schemas.microsoft.com/office/drawing/2014/main" id="{8F415DD2-CCEA-BEF0-06E0-4DAD803FA5F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1B63C459-0A73-EB7E-0398-9B5F41245032}"/>
              </a:ext>
            </a:extLst>
          </p:cNvPr>
          <p:cNvSpPr>
            <a:spLocks noGrp="1"/>
          </p:cNvSpPr>
          <p:nvPr>
            <p:ph type="sldNum" sz="quarter" idx="12"/>
          </p:nvPr>
        </p:nvSpPr>
        <p:spPr/>
        <p:txBody>
          <a:body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33201228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dirty="0"/>
          </a:p>
        </p:txBody>
      </p:sp>
      <p:sp>
        <p:nvSpPr>
          <p:cNvPr id="18" name="Google Shape;18;p4"/>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19" name="Google Shape;19;p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ja"/>
              <a:t>‹#›</a:t>
            </a:fld>
            <a:endParaRPr/>
          </a:p>
        </p:txBody>
      </p:sp>
      <p:sp>
        <p:nvSpPr>
          <p:cNvPr id="2" name="フッター プレースホルダー 1">
            <a:extLst>
              <a:ext uri="{FF2B5EF4-FFF2-40B4-BE49-F238E27FC236}">
                <a16:creationId xmlns:a16="http://schemas.microsoft.com/office/drawing/2014/main" id="{73B753B3-5A1C-A54E-F2B9-34E57BBD2B57}"/>
              </a:ext>
            </a:extLst>
          </p:cNvPr>
          <p:cNvSpPr>
            <a:spLocks noGrp="1"/>
          </p:cNvSpPr>
          <p:nvPr>
            <p:ph type="ftr" sz="quarter" idx="13"/>
          </p:nvPr>
        </p:nvSpPr>
        <p:spPr/>
        <p:txBody>
          <a:bodyPr/>
          <a:lstStyle/>
          <a:p>
            <a:r>
              <a:rPr kumimoji="1" lang="en-US" altLang="ja-JP"/>
              <a:t>Copyright©️</a:t>
            </a:r>
            <a:r>
              <a:rPr kumimoji="1" lang="ja-JP" altLang="en-US"/>
              <a:t> </a:t>
            </a:r>
            <a:r>
              <a:rPr kumimoji="1" lang="en-US" altLang="ja-JP"/>
              <a:t>2023 Hiromi Kataoka</a:t>
            </a:r>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311700" y="1152475"/>
            <a:ext cx="3999900" cy="34164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3" name="Google Shape;23;p5"/>
          <p:cNvSpPr txBox="1">
            <a:spLocks noGrp="1"/>
          </p:cNvSpPr>
          <p:nvPr>
            <p:ph type="body" idx="2"/>
          </p:nvPr>
        </p:nvSpPr>
        <p:spPr>
          <a:xfrm>
            <a:off x="4832400" y="1152475"/>
            <a:ext cx="3999900" cy="34164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4" name="Google Shape;24;p5"/>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ja"/>
              <a:t>‹#›</a:t>
            </a:fld>
            <a:endParaRPr/>
          </a:p>
        </p:txBody>
      </p:sp>
      <p:sp>
        <p:nvSpPr>
          <p:cNvPr id="2" name="フッター プレースホルダー 1">
            <a:extLst>
              <a:ext uri="{FF2B5EF4-FFF2-40B4-BE49-F238E27FC236}">
                <a16:creationId xmlns:a16="http://schemas.microsoft.com/office/drawing/2014/main" id="{83A8666C-C755-FB64-416C-9CFF262D4492}"/>
              </a:ext>
            </a:extLst>
          </p:cNvPr>
          <p:cNvSpPr>
            <a:spLocks noGrp="1"/>
          </p:cNvSpPr>
          <p:nvPr>
            <p:ph type="ftr" sz="quarter" idx="13"/>
          </p:nvPr>
        </p:nvSpPr>
        <p:spPr/>
        <p:txBody>
          <a:bodyPr/>
          <a:lstStyle/>
          <a:p>
            <a:r>
              <a:rPr kumimoji="1" lang="en-US" altLang="ja-JP"/>
              <a:t>Copyright©️</a:t>
            </a:r>
            <a:r>
              <a:rPr kumimoji="1" lang="ja-JP" altLang="en-US"/>
              <a:t> </a:t>
            </a:r>
            <a:r>
              <a:rPr kumimoji="1" lang="en-US" altLang="ja-JP"/>
              <a:t>2023 Hiromi Kataoka</a:t>
            </a:r>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Google Shape;27;p6"/>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ja"/>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311700" y="555600"/>
            <a:ext cx="2808000" cy="755700"/>
          </a:xfrm>
          <a:prstGeom prst="rect">
            <a:avLst/>
          </a:prstGeom>
        </p:spPr>
        <p:txBody>
          <a:bodyPr spcFirstLastPara="1" wrap="square" lIns="91425" tIns="91425" rIns="91425" bIns="91425" anchor="b" anchorCtr="0">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Google Shape;30;p7"/>
          <p:cNvSpPr txBox="1">
            <a:spLocks noGrp="1"/>
          </p:cNvSpPr>
          <p:nvPr>
            <p:ph type="body" idx="1"/>
          </p:nvPr>
        </p:nvSpPr>
        <p:spPr>
          <a:xfrm>
            <a:off x="311700" y="1389600"/>
            <a:ext cx="2808000" cy="3179400"/>
          </a:xfrm>
          <a:prstGeom prst="rect">
            <a:avLst/>
          </a:prstGeom>
        </p:spPr>
        <p:txBody>
          <a:bodyPr spcFirstLastPara="1" wrap="square" lIns="91425" tIns="91425" rIns="91425" bIns="91425" anchor="t" anchorCtr="0">
            <a:normAutofit/>
          </a:bodyPr>
          <a:lstStyle>
            <a:lvl1pPr marL="457200" lvl="0" indent="-304800">
              <a:spcBef>
                <a:spcPts val="0"/>
              </a:spcBef>
              <a:spcAft>
                <a:spcPts val="0"/>
              </a:spcAft>
              <a:buSzPts val="1200"/>
              <a:buChar char="●"/>
              <a:defRPr sz="12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31" name="Google Shape;31;p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ja"/>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4" name="Google Shape;34;p8"/>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ja"/>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7" name="Google Shape;37;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Google Shape;38;p9"/>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Google Shape;39;p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40" name="Google Shape;40;p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ja"/>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311700" y="4230575"/>
            <a:ext cx="5998800" cy="605100"/>
          </a:xfrm>
          <a:prstGeom prst="rect">
            <a:avLst/>
          </a:prstGeom>
        </p:spPr>
        <p:txBody>
          <a:bodyPr spcFirstLastPara="1" wrap="square" lIns="91425" tIns="91425" rIns="91425" bIns="91425" anchor="ctr" anchorCtr="0">
            <a:normAutofit/>
          </a:bodyPr>
          <a:lstStyle>
            <a:lvl1pPr marL="457200" lvl="0" indent="-228600">
              <a:lnSpc>
                <a:spcPct val="100000"/>
              </a:lnSpc>
              <a:spcBef>
                <a:spcPts val="0"/>
              </a:spcBef>
              <a:spcAft>
                <a:spcPts val="0"/>
              </a:spcAft>
              <a:buSzPts val="1800"/>
              <a:buNone/>
              <a:defRPr/>
            </a:lvl1pPr>
          </a:lstStyle>
          <a:p>
            <a:endParaRPr/>
          </a:p>
        </p:txBody>
      </p:sp>
      <p:sp>
        <p:nvSpPr>
          <p:cNvPr id="43" name="Google Shape;43;p10"/>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ja"/>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445025"/>
            <a:ext cx="8520600" cy="572700"/>
          </a:xfrm>
          <a:prstGeom prst="rect">
            <a:avLst/>
          </a:prstGeom>
          <a:noFill/>
          <a:ln>
            <a:noFill/>
          </a:ln>
        </p:spPr>
        <p:txBody>
          <a:bodyPr spcFirstLastPara="1" wrap="square" lIns="91425" tIns="91425" rIns="91425" bIns="91425" anchor="t" anchorCtr="0">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152475"/>
            <a:ext cx="8520600" cy="3416400"/>
          </a:xfrm>
          <a:prstGeom prst="rect">
            <a:avLst/>
          </a:prstGeom>
          <a:noFill/>
          <a:ln>
            <a:noFill/>
          </a:ln>
        </p:spPr>
        <p:txBody>
          <a:bodyPr spcFirstLastPara="1" wrap="square" lIns="91425" tIns="91425" rIns="91425" bIns="91425" anchor="t" anchorCtr="0">
            <a:norm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0"/>
              </a:spcBef>
              <a:spcAft>
                <a:spcPts val="0"/>
              </a:spcAft>
              <a:buClr>
                <a:schemeClr val="dk2"/>
              </a:buClr>
              <a:buSzPts val="1400"/>
              <a:buChar char="○"/>
              <a:defRPr>
                <a:solidFill>
                  <a:schemeClr val="dk2"/>
                </a:solidFill>
              </a:defRPr>
            </a:lvl2pPr>
            <a:lvl3pPr marL="1371600" lvl="2" indent="-317500">
              <a:lnSpc>
                <a:spcPct val="115000"/>
              </a:lnSpc>
              <a:spcBef>
                <a:spcPts val="0"/>
              </a:spcBef>
              <a:spcAft>
                <a:spcPts val="0"/>
              </a:spcAft>
              <a:buClr>
                <a:schemeClr val="dk2"/>
              </a:buClr>
              <a:buSzPts val="1400"/>
              <a:buChar char="■"/>
              <a:defRPr>
                <a:solidFill>
                  <a:schemeClr val="dk2"/>
                </a:solidFill>
              </a:defRPr>
            </a:lvl3pPr>
            <a:lvl4pPr marL="1828800" lvl="3" indent="-317500">
              <a:lnSpc>
                <a:spcPct val="115000"/>
              </a:lnSpc>
              <a:spcBef>
                <a:spcPts val="0"/>
              </a:spcBef>
              <a:spcAft>
                <a:spcPts val="0"/>
              </a:spcAft>
              <a:buClr>
                <a:schemeClr val="dk2"/>
              </a:buClr>
              <a:buSzPts val="1400"/>
              <a:buChar char="●"/>
              <a:defRPr>
                <a:solidFill>
                  <a:schemeClr val="dk2"/>
                </a:solidFill>
              </a:defRPr>
            </a:lvl4pPr>
            <a:lvl5pPr marL="2286000" lvl="4" indent="-317500">
              <a:lnSpc>
                <a:spcPct val="115000"/>
              </a:lnSpc>
              <a:spcBef>
                <a:spcPts val="0"/>
              </a:spcBef>
              <a:spcAft>
                <a:spcPts val="0"/>
              </a:spcAft>
              <a:buClr>
                <a:schemeClr val="dk2"/>
              </a:buClr>
              <a:buSzPts val="1400"/>
              <a:buChar char="○"/>
              <a:defRPr>
                <a:solidFill>
                  <a:schemeClr val="dk2"/>
                </a:solidFill>
              </a:defRPr>
            </a:lvl5pPr>
            <a:lvl6pPr marL="2743200" lvl="5" indent="-317500">
              <a:lnSpc>
                <a:spcPct val="115000"/>
              </a:lnSpc>
              <a:spcBef>
                <a:spcPts val="0"/>
              </a:spcBef>
              <a:spcAft>
                <a:spcPts val="0"/>
              </a:spcAft>
              <a:buClr>
                <a:schemeClr val="dk2"/>
              </a:buClr>
              <a:buSzPts val="1400"/>
              <a:buChar char="■"/>
              <a:defRPr>
                <a:solidFill>
                  <a:schemeClr val="dk2"/>
                </a:solidFill>
              </a:defRPr>
            </a:lvl6pPr>
            <a:lvl7pPr marL="3200400" lvl="6" indent="-317500">
              <a:lnSpc>
                <a:spcPct val="115000"/>
              </a:lnSpc>
              <a:spcBef>
                <a:spcPts val="0"/>
              </a:spcBef>
              <a:spcAft>
                <a:spcPts val="0"/>
              </a:spcAft>
              <a:buClr>
                <a:schemeClr val="dk2"/>
              </a:buClr>
              <a:buSzPts val="1400"/>
              <a:buChar char="●"/>
              <a:defRPr>
                <a:solidFill>
                  <a:schemeClr val="dk2"/>
                </a:solidFill>
              </a:defRPr>
            </a:lvl7pPr>
            <a:lvl8pPr marL="3657600" lvl="7" indent="-317500">
              <a:lnSpc>
                <a:spcPct val="115000"/>
              </a:lnSpc>
              <a:spcBef>
                <a:spcPts val="0"/>
              </a:spcBef>
              <a:spcAft>
                <a:spcPts val="0"/>
              </a:spcAft>
              <a:buClr>
                <a:schemeClr val="dk2"/>
              </a:buClr>
              <a:buSzPts val="1400"/>
              <a:buChar char="○"/>
              <a:defRPr>
                <a:solidFill>
                  <a:schemeClr val="dk2"/>
                </a:solidFill>
              </a:defRPr>
            </a:lvl8pPr>
            <a:lvl9pPr marL="4114800" lvl="8" indent="-317500">
              <a:lnSpc>
                <a:spcPct val="115000"/>
              </a:lnSpc>
              <a:spcBef>
                <a:spcPts val="0"/>
              </a:spcBef>
              <a:spcAft>
                <a:spcPts val="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ja"/>
              <a:t>‹#›</a:t>
            </a:fld>
            <a:endParaRPr/>
          </a:p>
        </p:txBody>
      </p:sp>
      <p:sp>
        <p:nvSpPr>
          <p:cNvPr id="2" name="フッター プレースホルダー 1">
            <a:extLst>
              <a:ext uri="{FF2B5EF4-FFF2-40B4-BE49-F238E27FC236}">
                <a16:creationId xmlns:a16="http://schemas.microsoft.com/office/drawing/2014/main" id="{C8F68D02-CE61-551E-81E1-68B64961A42B}"/>
              </a:ext>
            </a:extLst>
          </p:cNvPr>
          <p:cNvSpPr>
            <a:spLocks noGrp="1"/>
          </p:cNvSpPr>
          <p:nvPr>
            <p:ph type="ftr" sz="quarter" idx="3"/>
          </p:nvPr>
        </p:nvSpPr>
        <p:spPr>
          <a:xfrm>
            <a:off x="3028950" y="4767263"/>
            <a:ext cx="3086100" cy="274637"/>
          </a:xfrm>
          <a:prstGeom prst="rect">
            <a:avLst/>
          </a:prstGeom>
        </p:spPr>
        <p:txBody>
          <a:bodyPr vert="horz" lIns="91440" tIns="45720" rIns="91440" bIns="45720" rtlCol="0" anchor="ctr"/>
          <a:lstStyle>
            <a:lvl1pPr algn="ctr">
              <a:defRPr sz="900">
                <a:solidFill>
                  <a:schemeClr val="tx1">
                    <a:tint val="75000"/>
                  </a:schemeClr>
                </a:solidFill>
              </a:defRPr>
            </a:lvl1pPr>
          </a:lstStyle>
          <a:p>
            <a:r>
              <a:rPr kumimoji="1" lang="en-US" altLang="ja-JP" dirty="0"/>
              <a:t>Copyright©️</a:t>
            </a:r>
            <a:r>
              <a:rPr kumimoji="1" lang="ja-JP" altLang="en-US"/>
              <a:t> </a:t>
            </a:r>
            <a:r>
              <a:rPr kumimoji="1" lang="en-US" altLang="ja-JP" dirty="0"/>
              <a:t>2023 Hiromi Kataoka</a:t>
            </a:r>
            <a:endParaRPr kumimoji="1" lang="ja-JP" altLang="en-US"/>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extLst>
    <p:ext uri="{27BBF7A9-308A-43DC-89C8-2F10F3537804}">
      <p15:sldGuideLst xmlns:p15="http://schemas.microsoft.com/office/powerpoint/2012/main">
        <p15:guide id="1" orient="horz" pos="1620" userDrawn="1">
          <p15:clr>
            <a:srgbClr val="F26B43"/>
          </p15:clr>
        </p15:guide>
        <p15:guide id="2" pos="2880" userDrawn="1">
          <p15:clr>
            <a:srgbClr val="F26B43"/>
          </p15:clr>
        </p15:guide>
      </p15:sldGuideLst>
    </p:ext>
  </p:extLst>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87F22306-D1F3-B562-9F94-DA48AA408DEB}"/>
              </a:ext>
            </a:extLst>
          </p:cNvPr>
          <p:cNvSpPr>
            <a:spLocks noGrp="1"/>
          </p:cNvSpPr>
          <p:nvPr>
            <p:ph type="title"/>
          </p:nvPr>
        </p:nvSpPr>
        <p:spPr>
          <a:xfrm>
            <a:off x="628650" y="274638"/>
            <a:ext cx="7886700" cy="993775"/>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7EEAE2FE-CE6B-5457-9AC1-FDF7BC9A6EAF}"/>
              </a:ext>
            </a:extLst>
          </p:cNvPr>
          <p:cNvSpPr>
            <a:spLocks noGrp="1"/>
          </p:cNvSpPr>
          <p:nvPr>
            <p:ph type="body" idx="1"/>
          </p:nvPr>
        </p:nvSpPr>
        <p:spPr>
          <a:xfrm>
            <a:off x="628650" y="1370013"/>
            <a:ext cx="7886700" cy="3262312"/>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1DB92D17-0B6F-2D9C-BE1E-3EEAC4003B12}"/>
              </a:ext>
            </a:extLst>
          </p:cNvPr>
          <p:cNvSpPr>
            <a:spLocks noGrp="1"/>
          </p:cNvSpPr>
          <p:nvPr>
            <p:ph type="dt" sz="half" idx="2"/>
          </p:nvPr>
        </p:nvSpPr>
        <p:spPr>
          <a:xfrm>
            <a:off x="628650" y="4767263"/>
            <a:ext cx="2057400" cy="274637"/>
          </a:xfrm>
          <a:prstGeom prst="rect">
            <a:avLst/>
          </a:prstGeom>
        </p:spPr>
        <p:txBody>
          <a:bodyPr vert="horz" lIns="91440" tIns="45720" rIns="91440" bIns="45720" rtlCol="0" anchor="ctr"/>
          <a:lstStyle>
            <a:lvl1pPr algn="l">
              <a:defRPr sz="1200">
                <a:solidFill>
                  <a:schemeClr val="tx1">
                    <a:tint val="75000"/>
                  </a:schemeClr>
                </a:solidFill>
              </a:defRPr>
            </a:lvl1pPr>
          </a:lstStyle>
          <a:p>
            <a:fld id="{72678D25-D73E-3543-A9DC-F14B299BE642}" type="datetimeFigureOut">
              <a:rPr kumimoji="1" lang="ja-JP" altLang="en-US" smtClean="0"/>
              <a:t>2023/4/16</a:t>
            </a:fld>
            <a:endParaRPr kumimoji="1" lang="ja-JP" altLang="en-US"/>
          </a:p>
        </p:txBody>
      </p:sp>
      <p:sp>
        <p:nvSpPr>
          <p:cNvPr id="5" name="フッター プレースホルダー 4">
            <a:extLst>
              <a:ext uri="{FF2B5EF4-FFF2-40B4-BE49-F238E27FC236}">
                <a16:creationId xmlns:a16="http://schemas.microsoft.com/office/drawing/2014/main" id="{82DA62B4-DC76-FA64-0AEA-CD23DAAF1542}"/>
              </a:ext>
            </a:extLst>
          </p:cNvPr>
          <p:cNvSpPr>
            <a:spLocks noGrp="1"/>
          </p:cNvSpPr>
          <p:nvPr>
            <p:ph type="ftr" sz="quarter" idx="3"/>
          </p:nvPr>
        </p:nvSpPr>
        <p:spPr>
          <a:xfrm>
            <a:off x="3028950" y="4767263"/>
            <a:ext cx="3086100" cy="274637"/>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BEB97542-F583-B27D-C3AC-1EDF8F8782D0}"/>
              </a:ext>
            </a:extLst>
          </p:cNvPr>
          <p:cNvSpPr>
            <a:spLocks noGrp="1"/>
          </p:cNvSpPr>
          <p:nvPr>
            <p:ph type="sldNum" sz="quarter" idx="4"/>
          </p:nvPr>
        </p:nvSpPr>
        <p:spPr>
          <a:xfrm>
            <a:off x="6457950" y="4767263"/>
            <a:ext cx="2057400" cy="274637"/>
          </a:xfrm>
          <a:prstGeom prst="rect">
            <a:avLst/>
          </a:prstGeom>
        </p:spPr>
        <p:txBody>
          <a:bodyPr vert="horz" lIns="91440" tIns="45720" rIns="91440" bIns="45720" rtlCol="0" anchor="ctr"/>
          <a:lstStyle>
            <a:lvl1pPr algn="r">
              <a:defRPr sz="1200">
                <a:solidFill>
                  <a:schemeClr val="tx1">
                    <a:tint val="75000"/>
                  </a:schemeClr>
                </a:solidFill>
              </a:defRPr>
            </a:lvl1pPr>
          </a:lstStyle>
          <a:p>
            <a:fld id="{8AC95C1D-E42C-B145-930A-921A57364A7E}" type="slidenum">
              <a:rPr kumimoji="1" lang="ja-JP" altLang="en-US" smtClean="0"/>
              <a:t>‹#›</a:t>
            </a:fld>
            <a:endParaRPr kumimoji="1" lang="ja-JP" altLang="en-US"/>
          </a:p>
        </p:txBody>
      </p:sp>
    </p:spTree>
    <p:extLst>
      <p:ext uri="{BB962C8B-B14F-4D97-AF65-F5344CB8AC3E}">
        <p14:creationId xmlns:p14="http://schemas.microsoft.com/office/powerpoint/2010/main" val="413806800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www.instagram.com/workout_hiro/" TargetMode="External"/><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3" Type="http://schemas.openxmlformats.org/officeDocument/2006/relationships/hyperlink" Target="https://www.youtube.com/?gl=JP&amp;hl=ja" TargetMode="External"/><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67"/>
        <p:cNvGrpSpPr/>
        <p:nvPr/>
      </p:nvGrpSpPr>
      <p:grpSpPr>
        <a:xfrm>
          <a:off x="0" y="0"/>
          <a:ext cx="0" cy="0"/>
          <a:chOff x="0" y="0"/>
          <a:chExt cx="0" cy="0"/>
        </a:xfrm>
      </p:grpSpPr>
      <p:sp>
        <p:nvSpPr>
          <p:cNvPr id="68" name="Google Shape;68;p15"/>
          <p:cNvSpPr txBox="1">
            <a:spLocks noGrp="1"/>
          </p:cNvSpPr>
          <p:nvPr>
            <p:ph type="ctrTitle"/>
          </p:nvPr>
        </p:nvSpPr>
        <p:spPr>
          <a:xfrm>
            <a:off x="311708" y="744575"/>
            <a:ext cx="8520600" cy="2052600"/>
          </a:xfrm>
          <a:prstGeom prst="rect">
            <a:avLst/>
          </a:prstGeom>
        </p:spPr>
        <p:txBody>
          <a:bodyPr spcFirstLastPara="1" wrap="square" lIns="91425" tIns="91425" rIns="91425" bIns="91425" anchor="b" anchorCtr="0">
            <a:normAutofit/>
          </a:bodyPr>
          <a:lstStyle/>
          <a:p>
            <a:pPr marL="0" lvl="0" indent="0" algn="ctr" rtl="0">
              <a:spcBef>
                <a:spcPts val="0"/>
              </a:spcBef>
              <a:spcAft>
                <a:spcPts val="0"/>
              </a:spcAft>
              <a:buNone/>
            </a:pPr>
            <a:r>
              <a:rPr lang="ja" dirty="0"/>
              <a:t>トレーニング解説書</a:t>
            </a:r>
            <a:endParaRPr dirty="0"/>
          </a:p>
        </p:txBody>
      </p:sp>
      <p:sp>
        <p:nvSpPr>
          <p:cNvPr id="69" name="Google Shape;69;p15"/>
          <p:cNvSpPr txBox="1">
            <a:spLocks noGrp="1"/>
          </p:cNvSpPr>
          <p:nvPr>
            <p:ph type="subTitle" idx="1"/>
          </p:nvPr>
        </p:nvSpPr>
        <p:spPr>
          <a:xfrm>
            <a:off x="311700" y="2834125"/>
            <a:ext cx="8520600" cy="792600"/>
          </a:xfrm>
          <a:prstGeom prst="rect">
            <a:avLst/>
          </a:prstGeom>
        </p:spPr>
        <p:txBody>
          <a:bodyPr spcFirstLastPara="1" wrap="square" lIns="91425" tIns="91425" rIns="91425" bIns="91425" anchor="t" anchorCtr="0">
            <a:normAutofit/>
          </a:bodyPr>
          <a:lstStyle/>
          <a:p>
            <a:pPr marL="0" lvl="0" indent="0" algn="ctr" rtl="0">
              <a:spcBef>
                <a:spcPts val="0"/>
              </a:spcBef>
              <a:spcAft>
                <a:spcPts val="0"/>
              </a:spcAft>
              <a:buNone/>
            </a:pPr>
            <a:r>
              <a:rPr lang="ja" dirty="0"/>
              <a:t>減量初期編</a:t>
            </a:r>
            <a:endParaRPr dirty="0"/>
          </a:p>
        </p:txBody>
      </p:sp>
      <p:sp>
        <p:nvSpPr>
          <p:cNvPr id="2" name="Google Shape;120;p22">
            <a:extLst>
              <a:ext uri="{FF2B5EF4-FFF2-40B4-BE49-F238E27FC236}">
                <a16:creationId xmlns:a16="http://schemas.microsoft.com/office/drawing/2014/main" id="{C321B4DD-2C92-A010-9FF9-67662C7E2BFA}"/>
              </a:ext>
            </a:extLst>
          </p:cNvPr>
          <p:cNvSpPr/>
          <p:nvPr/>
        </p:nvSpPr>
        <p:spPr>
          <a:xfrm>
            <a:off x="4901938" y="152400"/>
            <a:ext cx="4089662" cy="1063658"/>
          </a:xfrm>
          <a:prstGeom prst="rect">
            <a:avLst/>
          </a:prstGeom>
          <a:solidFill>
            <a:srgbClr val="FFFF00"/>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ja-JP" altLang="en-US"/>
              <a:t>著作権全ページに（フッターに）</a:t>
            </a:r>
            <a:endParaRPr dirty="0"/>
          </a:p>
          <a:p>
            <a:pPr marL="0" lvl="0" indent="0" algn="ctr" rtl="0">
              <a:spcBef>
                <a:spcPts val="0"/>
              </a:spcBef>
              <a:spcAft>
                <a:spcPts val="0"/>
              </a:spcAft>
              <a:buNone/>
            </a:pPr>
            <a:r>
              <a:rPr lang="en" dirty="0"/>
              <a:t>「Copyright©️ 2023 Hiromi Kataoka」</a:t>
            </a:r>
          </a:p>
          <a:p>
            <a:pPr marL="0" lvl="0" indent="0" algn="ctr" rtl="0">
              <a:spcBef>
                <a:spcPts val="0"/>
              </a:spcBef>
              <a:spcAft>
                <a:spcPts val="0"/>
              </a:spcAft>
              <a:buNone/>
            </a:pPr>
            <a:r>
              <a:rPr lang="en" dirty="0" err="1"/>
              <a:t>を入れる</a:t>
            </a:r>
            <a:endParaRPr lang="en" dirty="0"/>
          </a:p>
        </p:txBody>
      </p:sp>
      <p:sp>
        <p:nvSpPr>
          <p:cNvPr id="5" name="Google Shape;69;p15">
            <a:extLst>
              <a:ext uri="{FF2B5EF4-FFF2-40B4-BE49-F238E27FC236}">
                <a16:creationId xmlns:a16="http://schemas.microsoft.com/office/drawing/2014/main" id="{37D2F6E2-8D08-7EC8-A93F-C3EA75B33CA7}"/>
              </a:ext>
            </a:extLst>
          </p:cNvPr>
          <p:cNvSpPr txBox="1">
            <a:spLocks/>
          </p:cNvSpPr>
          <p:nvPr/>
        </p:nvSpPr>
        <p:spPr>
          <a:xfrm>
            <a:off x="311700" y="3389350"/>
            <a:ext cx="8520600" cy="351377"/>
          </a:xfrm>
          <a:prstGeom prst="rect">
            <a:avLst/>
          </a:prstGeom>
          <a:noFill/>
          <a:ln>
            <a:noFill/>
          </a:ln>
        </p:spPr>
        <p:txBody>
          <a:bodyPr spcFirstLastPara="1" wrap="square" lIns="91425" tIns="91425" rIns="91425" bIns="91425" anchor="t" anchorCtr="0">
            <a:normAutofit/>
          </a:bodyPr>
          <a:lstStyle>
            <a:defPPr marR="0" lvl="0" algn="l" rtl="0">
              <a:lnSpc>
                <a:spcPct val="100000"/>
              </a:lnSpc>
              <a:spcBef>
                <a:spcPts val="0"/>
              </a:spcBef>
              <a:spcAft>
                <a:spcPts val="0"/>
              </a:spcAft>
            </a:defPPr>
            <a:lvl1pPr marL="457200" marR="0" lvl="0" indent="-342900" algn="ctr" rtl="0">
              <a:lnSpc>
                <a:spcPct val="100000"/>
              </a:lnSpc>
              <a:spcBef>
                <a:spcPts val="0"/>
              </a:spcBef>
              <a:spcAft>
                <a:spcPts val="0"/>
              </a:spcAft>
              <a:buClr>
                <a:schemeClr val="dk2"/>
              </a:buClr>
              <a:buSzPts val="2800"/>
              <a:buFont typeface="Arial"/>
              <a:buNone/>
              <a:defRPr sz="2800" b="0" i="0" u="none" strike="noStrike" cap="none">
                <a:solidFill>
                  <a:schemeClr val="dk2"/>
                </a:solidFill>
                <a:latin typeface="Arial"/>
                <a:ea typeface="Arial"/>
                <a:cs typeface="Arial"/>
                <a:sym typeface="Arial"/>
              </a:defRPr>
            </a:lvl1pPr>
            <a:lvl2pPr marL="914400" marR="0" lvl="1" indent="-317500" algn="ctr" rtl="0">
              <a:lnSpc>
                <a:spcPct val="100000"/>
              </a:lnSpc>
              <a:spcBef>
                <a:spcPts val="0"/>
              </a:spcBef>
              <a:spcAft>
                <a:spcPts val="0"/>
              </a:spcAft>
              <a:buClr>
                <a:schemeClr val="dk2"/>
              </a:buClr>
              <a:buSzPts val="2800"/>
              <a:buFont typeface="Arial"/>
              <a:buNone/>
              <a:defRPr sz="2800" b="0" i="0" u="none" strike="noStrike" cap="none">
                <a:solidFill>
                  <a:schemeClr val="dk2"/>
                </a:solidFill>
                <a:latin typeface="Arial"/>
                <a:ea typeface="Arial"/>
                <a:cs typeface="Arial"/>
                <a:sym typeface="Arial"/>
              </a:defRPr>
            </a:lvl2pPr>
            <a:lvl3pPr marL="1371600" marR="0" lvl="2" indent="-317500" algn="ctr" rtl="0">
              <a:lnSpc>
                <a:spcPct val="100000"/>
              </a:lnSpc>
              <a:spcBef>
                <a:spcPts val="0"/>
              </a:spcBef>
              <a:spcAft>
                <a:spcPts val="0"/>
              </a:spcAft>
              <a:buClr>
                <a:schemeClr val="dk2"/>
              </a:buClr>
              <a:buSzPts val="2800"/>
              <a:buFont typeface="Arial"/>
              <a:buNone/>
              <a:defRPr sz="2800" b="0" i="0" u="none" strike="noStrike" cap="none">
                <a:solidFill>
                  <a:schemeClr val="dk2"/>
                </a:solidFill>
                <a:latin typeface="Arial"/>
                <a:ea typeface="Arial"/>
                <a:cs typeface="Arial"/>
                <a:sym typeface="Arial"/>
              </a:defRPr>
            </a:lvl3pPr>
            <a:lvl4pPr marL="1828800" marR="0" lvl="3" indent="-317500" algn="ctr" rtl="0">
              <a:lnSpc>
                <a:spcPct val="100000"/>
              </a:lnSpc>
              <a:spcBef>
                <a:spcPts val="0"/>
              </a:spcBef>
              <a:spcAft>
                <a:spcPts val="0"/>
              </a:spcAft>
              <a:buClr>
                <a:schemeClr val="dk2"/>
              </a:buClr>
              <a:buSzPts val="2800"/>
              <a:buFont typeface="Arial"/>
              <a:buNone/>
              <a:defRPr sz="2800" b="0" i="0" u="none" strike="noStrike" cap="none">
                <a:solidFill>
                  <a:schemeClr val="dk2"/>
                </a:solidFill>
                <a:latin typeface="Arial"/>
                <a:ea typeface="Arial"/>
                <a:cs typeface="Arial"/>
                <a:sym typeface="Arial"/>
              </a:defRPr>
            </a:lvl4pPr>
            <a:lvl5pPr marL="2286000" marR="0" lvl="4" indent="-317500" algn="ctr" rtl="0">
              <a:lnSpc>
                <a:spcPct val="100000"/>
              </a:lnSpc>
              <a:spcBef>
                <a:spcPts val="0"/>
              </a:spcBef>
              <a:spcAft>
                <a:spcPts val="0"/>
              </a:spcAft>
              <a:buClr>
                <a:schemeClr val="dk2"/>
              </a:buClr>
              <a:buSzPts val="2800"/>
              <a:buFont typeface="Arial"/>
              <a:buNone/>
              <a:defRPr sz="2800" b="0" i="0" u="none" strike="noStrike" cap="none">
                <a:solidFill>
                  <a:schemeClr val="dk2"/>
                </a:solidFill>
                <a:latin typeface="Arial"/>
                <a:ea typeface="Arial"/>
                <a:cs typeface="Arial"/>
                <a:sym typeface="Arial"/>
              </a:defRPr>
            </a:lvl5pPr>
            <a:lvl6pPr marL="2743200" marR="0" lvl="5" indent="-317500" algn="ctr" rtl="0">
              <a:lnSpc>
                <a:spcPct val="100000"/>
              </a:lnSpc>
              <a:spcBef>
                <a:spcPts val="0"/>
              </a:spcBef>
              <a:spcAft>
                <a:spcPts val="0"/>
              </a:spcAft>
              <a:buClr>
                <a:schemeClr val="dk2"/>
              </a:buClr>
              <a:buSzPts val="2800"/>
              <a:buFont typeface="Arial"/>
              <a:buNone/>
              <a:defRPr sz="2800" b="0" i="0" u="none" strike="noStrike" cap="none">
                <a:solidFill>
                  <a:schemeClr val="dk2"/>
                </a:solidFill>
                <a:latin typeface="Arial"/>
                <a:ea typeface="Arial"/>
                <a:cs typeface="Arial"/>
                <a:sym typeface="Arial"/>
              </a:defRPr>
            </a:lvl6pPr>
            <a:lvl7pPr marL="3200400" marR="0" lvl="6" indent="-317500" algn="ctr" rtl="0">
              <a:lnSpc>
                <a:spcPct val="100000"/>
              </a:lnSpc>
              <a:spcBef>
                <a:spcPts val="0"/>
              </a:spcBef>
              <a:spcAft>
                <a:spcPts val="0"/>
              </a:spcAft>
              <a:buClr>
                <a:schemeClr val="dk2"/>
              </a:buClr>
              <a:buSzPts val="2800"/>
              <a:buFont typeface="Arial"/>
              <a:buNone/>
              <a:defRPr sz="2800" b="0" i="0" u="none" strike="noStrike" cap="none">
                <a:solidFill>
                  <a:schemeClr val="dk2"/>
                </a:solidFill>
                <a:latin typeface="Arial"/>
                <a:ea typeface="Arial"/>
                <a:cs typeface="Arial"/>
                <a:sym typeface="Arial"/>
              </a:defRPr>
            </a:lvl7pPr>
            <a:lvl8pPr marL="3657600" marR="0" lvl="7" indent="-317500" algn="ctr" rtl="0">
              <a:lnSpc>
                <a:spcPct val="100000"/>
              </a:lnSpc>
              <a:spcBef>
                <a:spcPts val="0"/>
              </a:spcBef>
              <a:spcAft>
                <a:spcPts val="0"/>
              </a:spcAft>
              <a:buClr>
                <a:schemeClr val="dk2"/>
              </a:buClr>
              <a:buSzPts val="2800"/>
              <a:buFont typeface="Arial"/>
              <a:buNone/>
              <a:defRPr sz="2800" b="0" i="0" u="none" strike="noStrike" cap="none">
                <a:solidFill>
                  <a:schemeClr val="dk2"/>
                </a:solidFill>
                <a:latin typeface="Arial"/>
                <a:ea typeface="Arial"/>
                <a:cs typeface="Arial"/>
                <a:sym typeface="Arial"/>
              </a:defRPr>
            </a:lvl8pPr>
            <a:lvl9pPr marL="4114800" marR="0" lvl="8" indent="-317500" algn="ctr" rtl="0">
              <a:lnSpc>
                <a:spcPct val="100000"/>
              </a:lnSpc>
              <a:spcBef>
                <a:spcPts val="0"/>
              </a:spcBef>
              <a:spcAft>
                <a:spcPts val="0"/>
              </a:spcAft>
              <a:buClr>
                <a:schemeClr val="dk2"/>
              </a:buClr>
              <a:buSzPts val="2800"/>
              <a:buFont typeface="Arial"/>
              <a:buNone/>
              <a:defRPr sz="2800" b="0" i="0" u="none" strike="noStrike" cap="none">
                <a:solidFill>
                  <a:schemeClr val="dk2"/>
                </a:solidFill>
                <a:latin typeface="Arial"/>
                <a:ea typeface="Arial"/>
                <a:cs typeface="Arial"/>
                <a:sym typeface="Arial"/>
              </a:defRPr>
            </a:lvl9pPr>
          </a:lstStyle>
          <a:p>
            <a:pPr marL="0" indent="0"/>
            <a:r>
              <a:rPr lang="en" sz="1050" dirty="0">
                <a:hlinkClick r:id="rId3"/>
              </a:rPr>
              <a:t>https://www.instagram.com/workout_hiro/</a:t>
            </a:r>
            <a:endParaRPr lang="en" sz="105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31"/>
        <p:cNvGrpSpPr/>
        <p:nvPr/>
      </p:nvGrpSpPr>
      <p:grpSpPr>
        <a:xfrm>
          <a:off x="0" y="0"/>
          <a:ext cx="0" cy="0"/>
          <a:chOff x="0" y="0"/>
          <a:chExt cx="0" cy="0"/>
        </a:xfrm>
      </p:grpSpPr>
      <p:sp>
        <p:nvSpPr>
          <p:cNvPr id="132" name="Google Shape;132;p2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dirty="0"/>
              <a:t>トレーニングの考え方・取り組み方 </a:t>
            </a:r>
            <a:r>
              <a:rPr lang="ja" sz="2200" dirty="0"/>
              <a:t>〜分割について〜 </a:t>
            </a:r>
            <a:endParaRPr sz="2200" dirty="0"/>
          </a:p>
        </p:txBody>
      </p:sp>
      <p:sp>
        <p:nvSpPr>
          <p:cNvPr id="133" name="Google Shape;133;p24"/>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fontScale="77500" lnSpcReduction="20000"/>
          </a:bodyPr>
          <a:lstStyle/>
          <a:p>
            <a:pPr marL="0" lvl="0" indent="0" algn="l" rtl="0">
              <a:lnSpc>
                <a:spcPct val="115000"/>
              </a:lnSpc>
              <a:spcBef>
                <a:spcPts val="0"/>
              </a:spcBef>
              <a:spcAft>
                <a:spcPts val="0"/>
              </a:spcAft>
              <a:buNone/>
            </a:pPr>
            <a:r>
              <a:rPr lang="ja" sz="1400" dirty="0">
                <a:solidFill>
                  <a:schemeClr val="dk1"/>
                </a:solidFill>
              </a:rPr>
              <a:t>結論、</a:t>
            </a:r>
            <a:r>
              <a:rPr lang="ja" sz="1400" b="1" dirty="0">
                <a:solidFill>
                  <a:srgbClr val="FF0000"/>
                </a:solidFill>
              </a:rPr>
              <a:t>全身法</a:t>
            </a:r>
            <a:r>
              <a:rPr lang="ja" sz="1400" dirty="0">
                <a:solidFill>
                  <a:schemeClr val="dk1"/>
                </a:solidFill>
              </a:rPr>
              <a:t>をおすすめする。</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理由は毎日フレッシュな状態で各部位を追い込むことができるから。</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その結果、1日あたりの消費カロリーが増え「</a:t>
            </a:r>
            <a:r>
              <a:rPr lang="ja" sz="1400" u="sng" dirty="0">
                <a:solidFill>
                  <a:schemeClr val="dk1"/>
                </a:solidFill>
              </a:rPr>
              <a:t>消費カロリー＞摂取カロリー</a:t>
            </a:r>
            <a:r>
              <a:rPr lang="ja" sz="1400" dirty="0">
                <a:solidFill>
                  <a:schemeClr val="dk1"/>
                </a:solidFill>
              </a:rPr>
              <a:t>」の状態になりやすくなる。</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そして食べながら絞ることができるのである。</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皆さんはなぜ分割にしているのか？なんとなくで分割法にしていないか？</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今一度見直してみると良い。</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全身法を取り入れることで私は今回、減量期間中にもかかわらず筋肉を大きくすることができた。</a:t>
            </a:r>
            <a:endParaRPr sz="1400" dirty="0">
              <a:solidFill>
                <a:schemeClr val="dk1"/>
              </a:solidFill>
            </a:endParaRPr>
          </a:p>
          <a:p>
            <a:pPr marL="0" lvl="0" indent="0" algn="l" rtl="0">
              <a:lnSpc>
                <a:spcPct val="115000"/>
              </a:lnSpc>
              <a:spcBef>
                <a:spcPts val="1200"/>
              </a:spcBef>
              <a:spcAft>
                <a:spcPts val="0"/>
              </a:spcAft>
              <a:buNone/>
            </a:pPr>
            <a:r>
              <a:rPr lang="ja-JP" altLang="en-US" sz="1400">
                <a:solidFill>
                  <a:schemeClr val="dk1"/>
                </a:solidFill>
              </a:rPr>
              <a:t>その</a:t>
            </a:r>
            <a:r>
              <a:rPr lang="ja" sz="1400" dirty="0">
                <a:solidFill>
                  <a:schemeClr val="dk1"/>
                </a:solidFill>
              </a:rPr>
              <a:t>結果</a:t>
            </a:r>
            <a:r>
              <a:rPr lang="ja" altLang="en-US" sz="1400" dirty="0">
                <a:solidFill>
                  <a:schemeClr val="dk1"/>
                </a:solidFill>
              </a:rPr>
              <a:t>、</a:t>
            </a:r>
            <a:r>
              <a:rPr lang="ja-JP" altLang="en-US" sz="1400">
                <a:solidFill>
                  <a:schemeClr val="dk1"/>
                </a:solidFill>
              </a:rPr>
              <a:t>わずか</a:t>
            </a:r>
            <a:r>
              <a:rPr lang="en-US" altLang="ja-JP" sz="1400" dirty="0">
                <a:solidFill>
                  <a:schemeClr val="dk1"/>
                </a:solidFill>
              </a:rPr>
              <a:t>9</a:t>
            </a:r>
            <a:r>
              <a:rPr lang="ja-JP" altLang="en-US" sz="1400">
                <a:solidFill>
                  <a:schemeClr val="dk1"/>
                </a:solidFill>
              </a:rPr>
              <a:t>ヶ月で</a:t>
            </a:r>
            <a:r>
              <a:rPr lang="ja" sz="1400" dirty="0">
                <a:solidFill>
                  <a:schemeClr val="dk1"/>
                </a:solidFill>
              </a:rPr>
              <a:t>「スタイリッシュガイ」→「スポーツモデル」にカテゴリを上げ、優勝することができた。</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筋肉痛の時にその部位を鍛えてはいけないって本当なのか？</a:t>
            </a:r>
            <a:endParaRPr sz="1400" dirty="0">
              <a:solidFill>
                <a:schemeClr val="dk1"/>
              </a:solidFill>
            </a:endParaRPr>
          </a:p>
          <a:p>
            <a:pPr marL="0" lvl="0" indent="0" algn="l" rtl="0">
              <a:lnSpc>
                <a:spcPct val="115000"/>
              </a:lnSpc>
              <a:spcBef>
                <a:spcPts val="1200"/>
              </a:spcBef>
              <a:spcAft>
                <a:spcPts val="1200"/>
              </a:spcAft>
              <a:buNone/>
            </a:pPr>
            <a:r>
              <a:rPr lang="ja" sz="1400" dirty="0">
                <a:solidFill>
                  <a:schemeClr val="dk1"/>
                </a:solidFill>
              </a:rPr>
              <a:t>まず前提を疑ってみてもいいのかもしれない。</a:t>
            </a:r>
            <a:endParaRPr dirty="0">
              <a:solidFill>
                <a:srgbClr val="B7B7B7"/>
              </a:solidFill>
            </a:endParaRPr>
          </a:p>
        </p:txBody>
      </p:sp>
      <p:sp>
        <p:nvSpPr>
          <p:cNvPr id="134" name="Google Shape;134;p2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10</a:t>
            </a:fld>
            <a:endParaRPr>
              <a:solidFill>
                <a:schemeClr val="dk2"/>
              </a:solidFill>
              <a:latin typeface="Arial"/>
              <a:ea typeface="Arial"/>
              <a:cs typeface="Arial"/>
              <a:sym typeface="Arial"/>
            </a:endParaRPr>
          </a:p>
        </p:txBody>
      </p:sp>
      <p:sp>
        <p:nvSpPr>
          <p:cNvPr id="2" name="Google Shape;120;p22">
            <a:extLst>
              <a:ext uri="{FF2B5EF4-FFF2-40B4-BE49-F238E27FC236}">
                <a16:creationId xmlns:a16="http://schemas.microsoft.com/office/drawing/2014/main" id="{F2B3B423-1B2C-C2AE-82A6-244F566D1B95}"/>
              </a:ext>
            </a:extLst>
          </p:cNvPr>
          <p:cNvSpPr/>
          <p:nvPr/>
        </p:nvSpPr>
        <p:spPr>
          <a:xfrm>
            <a:off x="7192358" y="246900"/>
            <a:ext cx="1828800" cy="838200"/>
          </a:xfrm>
          <a:prstGeom prst="rect">
            <a:avLst/>
          </a:prstGeom>
          <a:solidFill>
            <a:srgbClr val="FFFF00"/>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ja" dirty="0"/>
              <a:t>〜</a:t>
            </a:r>
            <a:r>
              <a:rPr lang="ja" altLang="ja-JP" sz="1400" dirty="0"/>
              <a:t>分割について</a:t>
            </a:r>
            <a:r>
              <a:rPr lang="ja" dirty="0"/>
              <a:t>〜</a:t>
            </a:r>
            <a:endParaRPr dirty="0"/>
          </a:p>
          <a:p>
            <a:pPr marL="0" lvl="0" indent="0" algn="ctr" rtl="0">
              <a:spcBef>
                <a:spcPts val="0"/>
              </a:spcBef>
              <a:spcAft>
                <a:spcPts val="0"/>
              </a:spcAft>
              <a:buNone/>
            </a:pPr>
            <a:r>
              <a:rPr lang="ja" dirty="0"/>
              <a:t>中見出し</a:t>
            </a:r>
            <a:r>
              <a:rPr lang="ja" altLang="en-US" dirty="0"/>
              <a:t>を</a:t>
            </a:r>
            <a:r>
              <a:rPr lang="ja-JP" altLang="en-US"/>
              <a:t>別のところに入れたい</a:t>
            </a:r>
            <a:endParaRPr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38"/>
        <p:cNvGrpSpPr/>
        <p:nvPr/>
      </p:nvGrpSpPr>
      <p:grpSpPr>
        <a:xfrm>
          <a:off x="0" y="0"/>
          <a:ext cx="0" cy="0"/>
          <a:chOff x="0" y="0"/>
          <a:chExt cx="0" cy="0"/>
        </a:xfrm>
      </p:grpSpPr>
      <p:sp>
        <p:nvSpPr>
          <p:cNvPr id="139" name="Google Shape;139;p2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a:t>トレーニングの考え方・取り組み方</a:t>
            </a:r>
            <a:endParaRPr/>
          </a:p>
        </p:txBody>
      </p:sp>
      <p:sp>
        <p:nvSpPr>
          <p:cNvPr id="140" name="Google Shape;140;p25"/>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fontScale="85000" lnSpcReduction="20000"/>
          </a:bodyPr>
          <a:lstStyle/>
          <a:p>
            <a:pPr marL="457200" lvl="0" indent="-304165" algn="l" rtl="0">
              <a:lnSpc>
                <a:spcPct val="150000"/>
              </a:lnSpc>
              <a:spcBef>
                <a:spcPts val="0"/>
              </a:spcBef>
              <a:spcAft>
                <a:spcPts val="0"/>
              </a:spcAft>
              <a:buClr>
                <a:srgbClr val="B7B7B7"/>
              </a:buClr>
              <a:buSzPct val="100000"/>
              <a:buChar char="●"/>
            </a:pPr>
            <a:r>
              <a:rPr lang="ja" sz="1400" dirty="0">
                <a:solidFill>
                  <a:srgbClr val="B7B7B7"/>
                </a:solidFill>
              </a:rPr>
              <a:t>マインド</a:t>
            </a:r>
            <a:endParaRPr sz="1400"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1セット目の1レップ目から潰しにいく覚悟を持つ</a:t>
            </a:r>
            <a:r>
              <a:rPr lang="ja" altLang="en-US" dirty="0">
                <a:solidFill>
                  <a:srgbClr val="B7B7B7"/>
                </a:solidFill>
              </a:rPr>
              <a:t>。</a:t>
            </a:r>
            <a:endParaRPr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減量中でも扱う重量を更新する。絶対に下げない</a:t>
            </a:r>
            <a:r>
              <a:rPr lang="ja" altLang="en-US" dirty="0">
                <a:solidFill>
                  <a:srgbClr val="B7B7B7"/>
                </a:solidFill>
              </a:rPr>
              <a:t>。</a:t>
            </a:r>
            <a:endParaRPr dirty="0">
              <a:solidFill>
                <a:srgbClr val="B7B7B7"/>
              </a:solidFill>
            </a:endParaRPr>
          </a:p>
          <a:p>
            <a:pPr marL="457200" lvl="0" indent="-304165" algn="l" rtl="0">
              <a:lnSpc>
                <a:spcPct val="150000"/>
              </a:lnSpc>
              <a:spcBef>
                <a:spcPts val="0"/>
              </a:spcBef>
              <a:spcAft>
                <a:spcPts val="0"/>
              </a:spcAft>
              <a:buClr>
                <a:srgbClr val="B7B7B7"/>
              </a:buClr>
              <a:buSzPct val="100000"/>
              <a:buChar char="●"/>
            </a:pPr>
            <a:r>
              <a:rPr lang="ja" sz="1400" dirty="0">
                <a:solidFill>
                  <a:srgbClr val="B7B7B7"/>
                </a:solidFill>
              </a:rPr>
              <a:t>全身法（消費カロリーを稼ぐ、有酸素はいらない）</a:t>
            </a:r>
            <a:endParaRPr sz="1400"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なぜ分割にしているのか？なんとなくで分割法にしていないか？</a:t>
            </a:r>
            <a:endParaRPr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筋肉痛の時にその部位を鍛えてはいけないって本当なのか？</a:t>
            </a:r>
            <a:endParaRPr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消費カロリーを引き上げることで食べながら絞ることができる。</a:t>
            </a:r>
            <a:br>
              <a:rPr lang="ja" dirty="0">
                <a:solidFill>
                  <a:srgbClr val="B7B7B7"/>
                </a:solidFill>
              </a:rPr>
            </a:br>
            <a:r>
              <a:rPr lang="ja" dirty="0">
                <a:solidFill>
                  <a:srgbClr val="B7B7B7"/>
                </a:solidFill>
              </a:rPr>
              <a:t>食べても「消費カロリー＞摂取カロリー」の状態にする。</a:t>
            </a:r>
            <a:endParaRPr dirty="0">
              <a:solidFill>
                <a:srgbClr val="B7B7B7"/>
              </a:solidFill>
            </a:endParaRPr>
          </a:p>
          <a:p>
            <a:pPr marL="457200" lvl="0" indent="-304165" algn="l" rtl="0">
              <a:lnSpc>
                <a:spcPct val="150000"/>
              </a:lnSpc>
              <a:spcBef>
                <a:spcPts val="0"/>
              </a:spcBef>
              <a:spcAft>
                <a:spcPts val="0"/>
              </a:spcAft>
              <a:buClr>
                <a:srgbClr val="434343"/>
              </a:buClr>
              <a:buSzPct val="100000"/>
              <a:buChar char="●"/>
            </a:pPr>
            <a:r>
              <a:rPr lang="ja" sz="1400" dirty="0">
                <a:solidFill>
                  <a:srgbClr val="434343"/>
                </a:solidFill>
              </a:rPr>
              <a:t>トレーニング種目の目的を明確に</a:t>
            </a:r>
            <a:endParaRPr sz="1400" dirty="0">
              <a:solidFill>
                <a:srgbClr val="434343"/>
              </a:solidFill>
            </a:endParaRPr>
          </a:p>
          <a:p>
            <a:pPr marL="914400" lvl="1" indent="-304165" algn="l" rtl="0">
              <a:lnSpc>
                <a:spcPct val="150000"/>
              </a:lnSpc>
              <a:spcBef>
                <a:spcPts val="0"/>
              </a:spcBef>
              <a:spcAft>
                <a:spcPts val="0"/>
              </a:spcAft>
              <a:buClr>
                <a:srgbClr val="434343"/>
              </a:buClr>
              <a:buSzPct val="100000"/>
              <a:buChar char="○"/>
            </a:pPr>
            <a:r>
              <a:rPr lang="ja" dirty="0">
                <a:solidFill>
                  <a:srgbClr val="434343"/>
                </a:solidFill>
              </a:rPr>
              <a:t>なぜその種目が今必要なのか？本当に自分に必要？なんとなくでやっていないか？</a:t>
            </a:r>
            <a:endParaRPr dirty="0">
              <a:solidFill>
                <a:srgbClr val="434343"/>
              </a:solidFill>
            </a:endParaRPr>
          </a:p>
          <a:p>
            <a:pPr marL="457200" lvl="0" indent="-304165" algn="l" rtl="0">
              <a:lnSpc>
                <a:spcPct val="150000"/>
              </a:lnSpc>
              <a:spcBef>
                <a:spcPts val="0"/>
              </a:spcBef>
              <a:spcAft>
                <a:spcPts val="0"/>
              </a:spcAft>
              <a:buClr>
                <a:srgbClr val="B7B7B7"/>
              </a:buClr>
              <a:buSzPct val="100000"/>
              <a:buChar char="●"/>
            </a:pPr>
            <a:r>
              <a:rPr lang="ja" sz="1400" dirty="0">
                <a:solidFill>
                  <a:srgbClr val="B7B7B7"/>
                </a:solidFill>
              </a:rPr>
              <a:t>レップ数の目的を明確に</a:t>
            </a:r>
            <a:endParaRPr sz="1400"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絞りたい部位の頻度を上げる。</a:t>
            </a:r>
            <a:endParaRPr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レップ数を多めでメニューを組む。</a:t>
            </a:r>
            <a:endParaRPr dirty="0">
              <a:solidFill>
                <a:srgbClr val="B7B7B7"/>
              </a:solidFill>
            </a:endParaRPr>
          </a:p>
        </p:txBody>
      </p:sp>
      <p:sp>
        <p:nvSpPr>
          <p:cNvPr id="141" name="Google Shape;141;p25"/>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11</a:t>
            </a:fld>
            <a:endParaRPr>
              <a:solidFill>
                <a:schemeClr val="dk2"/>
              </a:solidFill>
              <a:latin typeface="Arial"/>
              <a:ea typeface="Arial"/>
              <a:cs typeface="Arial"/>
              <a:sym typeface="Arial"/>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45"/>
        <p:cNvGrpSpPr/>
        <p:nvPr/>
      </p:nvGrpSpPr>
      <p:grpSpPr>
        <a:xfrm>
          <a:off x="0" y="0"/>
          <a:ext cx="0" cy="0"/>
          <a:chOff x="0" y="0"/>
          <a:chExt cx="0" cy="0"/>
        </a:xfrm>
      </p:grpSpPr>
      <p:sp>
        <p:nvSpPr>
          <p:cNvPr id="146" name="Google Shape;146;p2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dirty="0"/>
              <a:t>トレーニングの考え方・取り組み方　</a:t>
            </a:r>
            <a:r>
              <a:rPr lang="ja" sz="1755" dirty="0"/>
              <a:t>〜トレーニング種目の目的〜</a:t>
            </a:r>
            <a:endParaRPr sz="1755" dirty="0"/>
          </a:p>
        </p:txBody>
      </p:sp>
      <p:sp>
        <p:nvSpPr>
          <p:cNvPr id="147" name="Google Shape;147;p26"/>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fontScale="62500" lnSpcReduction="20000"/>
          </a:bodyPr>
          <a:lstStyle/>
          <a:p>
            <a:pPr marL="0" lvl="0" indent="0" algn="l" rtl="0">
              <a:lnSpc>
                <a:spcPct val="150000"/>
              </a:lnSpc>
              <a:spcBef>
                <a:spcPts val="0"/>
              </a:spcBef>
              <a:spcAft>
                <a:spcPts val="0"/>
              </a:spcAft>
              <a:buNone/>
            </a:pPr>
            <a:r>
              <a:rPr lang="ja" sz="1787" dirty="0">
                <a:solidFill>
                  <a:srgbClr val="FF0000"/>
                </a:solidFill>
              </a:rPr>
              <a:t>各種目の目的を明確に</a:t>
            </a:r>
            <a:endParaRPr sz="1787" dirty="0">
              <a:solidFill>
                <a:srgbClr val="FF0000"/>
              </a:solidFill>
            </a:endParaRPr>
          </a:p>
          <a:p>
            <a:pPr marL="457200" lvl="0" indent="-308036" algn="l" rtl="0">
              <a:lnSpc>
                <a:spcPct val="150000"/>
              </a:lnSpc>
              <a:spcBef>
                <a:spcPts val="1200"/>
              </a:spcBef>
              <a:spcAft>
                <a:spcPts val="0"/>
              </a:spcAft>
              <a:buClr>
                <a:schemeClr val="dk1"/>
              </a:buClr>
              <a:buSzPct val="100000"/>
              <a:buChar char="●"/>
            </a:pPr>
            <a:r>
              <a:rPr lang="ja" sz="1787" dirty="0">
                <a:solidFill>
                  <a:schemeClr val="dk1"/>
                </a:solidFill>
              </a:rPr>
              <a:t>Bad</a:t>
            </a:r>
            <a:endParaRPr sz="1787" dirty="0">
              <a:solidFill>
                <a:schemeClr val="dk1"/>
              </a:solidFill>
            </a:endParaRPr>
          </a:p>
          <a:p>
            <a:pPr marL="914400" lvl="1" indent="-290830" algn="l" rtl="0">
              <a:lnSpc>
                <a:spcPct val="150000"/>
              </a:lnSpc>
              <a:spcBef>
                <a:spcPts val="0"/>
              </a:spcBef>
              <a:spcAft>
                <a:spcPts val="0"/>
              </a:spcAft>
              <a:buClr>
                <a:schemeClr val="dk1"/>
              </a:buClr>
              <a:buSzPct val="100000"/>
              <a:buChar char="○"/>
            </a:pPr>
            <a:r>
              <a:rPr lang="ja" dirty="0">
                <a:solidFill>
                  <a:schemeClr val="dk1"/>
                </a:solidFill>
              </a:rPr>
              <a:t>その種目ってなんのためにやってるの？</a:t>
            </a:r>
            <a:endParaRPr dirty="0">
              <a:solidFill>
                <a:schemeClr val="dk1"/>
              </a:solidFill>
            </a:endParaRPr>
          </a:p>
          <a:p>
            <a:pPr marL="914400" lvl="1" indent="-290830" algn="l" rtl="0">
              <a:lnSpc>
                <a:spcPct val="150000"/>
              </a:lnSpc>
              <a:spcBef>
                <a:spcPts val="0"/>
              </a:spcBef>
              <a:spcAft>
                <a:spcPts val="0"/>
              </a:spcAft>
              <a:buClr>
                <a:schemeClr val="dk1"/>
              </a:buClr>
              <a:buSzPct val="100000"/>
              <a:buChar char="○"/>
            </a:pPr>
            <a:r>
              <a:rPr lang="ja" dirty="0">
                <a:solidFill>
                  <a:schemeClr val="dk1"/>
                </a:solidFill>
              </a:rPr>
              <a:t>本当に今の自分に必要？</a:t>
            </a:r>
            <a:endParaRPr dirty="0">
              <a:solidFill>
                <a:schemeClr val="dk1"/>
              </a:solidFill>
            </a:endParaRPr>
          </a:p>
          <a:p>
            <a:pPr marL="914400" lvl="1" indent="-290830" algn="l" rtl="0">
              <a:lnSpc>
                <a:spcPct val="150000"/>
              </a:lnSpc>
              <a:spcBef>
                <a:spcPts val="0"/>
              </a:spcBef>
              <a:spcAft>
                <a:spcPts val="0"/>
              </a:spcAft>
              <a:buClr>
                <a:schemeClr val="dk1"/>
              </a:buClr>
              <a:buSzPct val="100000"/>
              <a:buChar char="○"/>
            </a:pPr>
            <a:r>
              <a:rPr lang="ja" dirty="0">
                <a:solidFill>
                  <a:schemeClr val="dk1"/>
                </a:solidFill>
              </a:rPr>
              <a:t>弱点をなくすため？or 強みを伸ばすため？なんとなくでやっていない？</a:t>
            </a:r>
            <a:endParaRPr dirty="0">
              <a:solidFill>
                <a:schemeClr val="dk1"/>
              </a:solidFill>
            </a:endParaRPr>
          </a:p>
          <a:p>
            <a:pPr marL="0" lvl="0" indent="0" algn="l" rtl="0">
              <a:lnSpc>
                <a:spcPct val="150000"/>
              </a:lnSpc>
              <a:spcBef>
                <a:spcPts val="1200"/>
              </a:spcBef>
              <a:spcAft>
                <a:spcPts val="0"/>
              </a:spcAft>
              <a:buNone/>
            </a:pPr>
            <a:r>
              <a:rPr lang="ja" dirty="0">
                <a:solidFill>
                  <a:schemeClr val="dk1"/>
                </a:solidFill>
              </a:rPr>
              <a:t>昔からトレーニングを続けている人ほど、なんとなくその種目を取り入れている可能性が高い</a:t>
            </a:r>
            <a:r>
              <a:rPr lang="ja-JP" altLang="en-US">
                <a:solidFill>
                  <a:schemeClr val="dk1"/>
                </a:solidFill>
              </a:rPr>
              <a:t>です</a:t>
            </a:r>
            <a:r>
              <a:rPr lang="ja" dirty="0">
                <a:solidFill>
                  <a:schemeClr val="dk1"/>
                </a:solidFill>
              </a:rPr>
              <a:t>。</a:t>
            </a:r>
            <a:r>
              <a:rPr lang="ja" altLang="en-US" dirty="0">
                <a:solidFill>
                  <a:schemeClr val="dk1"/>
                </a:solidFill>
              </a:rPr>
              <a:t>。。</a:t>
            </a:r>
            <a:endParaRPr dirty="0">
              <a:solidFill>
                <a:schemeClr val="dk1"/>
              </a:solidFill>
            </a:endParaRPr>
          </a:p>
          <a:p>
            <a:pPr marL="457200" lvl="0" indent="-308610" algn="l" rtl="0">
              <a:lnSpc>
                <a:spcPct val="150000"/>
              </a:lnSpc>
              <a:spcBef>
                <a:spcPts val="1200"/>
              </a:spcBef>
              <a:spcAft>
                <a:spcPts val="0"/>
              </a:spcAft>
              <a:buClr>
                <a:schemeClr val="dk1"/>
              </a:buClr>
              <a:buSzPct val="100000"/>
              <a:buChar char="●"/>
            </a:pPr>
            <a:r>
              <a:rPr lang="ja" dirty="0">
                <a:solidFill>
                  <a:schemeClr val="dk1"/>
                </a:solidFill>
              </a:rPr>
              <a:t>Good</a:t>
            </a:r>
            <a:endParaRPr dirty="0">
              <a:solidFill>
                <a:schemeClr val="dk1"/>
              </a:solidFill>
            </a:endParaRPr>
          </a:p>
          <a:p>
            <a:pPr marL="914400" lvl="1" indent="-290830" algn="l" rtl="0">
              <a:lnSpc>
                <a:spcPct val="150000"/>
              </a:lnSpc>
              <a:spcBef>
                <a:spcPts val="0"/>
              </a:spcBef>
              <a:spcAft>
                <a:spcPts val="0"/>
              </a:spcAft>
              <a:buClr>
                <a:schemeClr val="dk1"/>
              </a:buClr>
              <a:buSzPct val="100000"/>
              <a:buChar char="○"/>
            </a:pPr>
            <a:r>
              <a:rPr lang="ja" dirty="0">
                <a:solidFill>
                  <a:schemeClr val="dk1"/>
                </a:solidFill>
              </a:rPr>
              <a:t>思いっきりストレッチさせて筋肥大を狙うために〇〇をやっている。</a:t>
            </a:r>
            <a:endParaRPr dirty="0">
              <a:solidFill>
                <a:schemeClr val="dk1"/>
              </a:solidFill>
            </a:endParaRPr>
          </a:p>
          <a:p>
            <a:pPr marL="914400" lvl="1" indent="-290830" algn="l" rtl="0">
              <a:lnSpc>
                <a:spcPct val="150000"/>
              </a:lnSpc>
              <a:spcBef>
                <a:spcPts val="0"/>
              </a:spcBef>
              <a:spcAft>
                <a:spcPts val="0"/>
              </a:spcAft>
              <a:buClr>
                <a:schemeClr val="dk1"/>
              </a:buClr>
              <a:buSzPct val="100000"/>
              <a:buChar char="○"/>
            </a:pPr>
            <a:r>
              <a:rPr lang="ja" dirty="0">
                <a:solidFill>
                  <a:schemeClr val="dk1"/>
                </a:solidFill>
              </a:rPr>
              <a:t>神経系を鍛えるために重い重量を扱える〇〇をやっている。</a:t>
            </a:r>
            <a:endParaRPr dirty="0">
              <a:solidFill>
                <a:schemeClr val="dk1"/>
              </a:solidFill>
            </a:endParaRPr>
          </a:p>
          <a:p>
            <a:pPr marL="914400" lvl="1" indent="-290830" algn="l" rtl="0">
              <a:lnSpc>
                <a:spcPct val="150000"/>
              </a:lnSpc>
              <a:spcBef>
                <a:spcPts val="0"/>
              </a:spcBef>
              <a:spcAft>
                <a:spcPts val="0"/>
              </a:spcAft>
              <a:buClr>
                <a:schemeClr val="dk1"/>
              </a:buClr>
              <a:buSzPct val="100000"/>
              <a:buChar char="○"/>
            </a:pPr>
            <a:r>
              <a:rPr lang="ja" dirty="0">
                <a:solidFill>
                  <a:schemeClr val="dk1"/>
                </a:solidFill>
              </a:rPr>
              <a:t>脚の中でも大腿直筋・縫工筋のセパレートをもっと出したいからこの種目に取り組んでいる　etc.</a:t>
            </a:r>
            <a:endParaRPr dirty="0">
              <a:solidFill>
                <a:schemeClr val="dk1"/>
              </a:solidFill>
            </a:endParaRPr>
          </a:p>
          <a:p>
            <a:pPr marL="0" lvl="0" indent="0" algn="l" rtl="0">
              <a:lnSpc>
                <a:spcPct val="150000"/>
              </a:lnSpc>
              <a:spcBef>
                <a:spcPts val="1200"/>
              </a:spcBef>
              <a:spcAft>
                <a:spcPts val="1200"/>
              </a:spcAft>
              <a:buNone/>
            </a:pPr>
            <a:r>
              <a:rPr lang="ja" dirty="0">
                <a:solidFill>
                  <a:schemeClr val="dk1"/>
                </a:solidFill>
              </a:rPr>
              <a:t>自分の身体のコンディションと、トレーニング種目の目的をはっきりさせるべき</a:t>
            </a:r>
            <a:r>
              <a:rPr lang="ja-JP" altLang="en-US">
                <a:solidFill>
                  <a:schemeClr val="dk1"/>
                </a:solidFill>
              </a:rPr>
              <a:t>です</a:t>
            </a:r>
            <a:r>
              <a:rPr lang="ja" dirty="0">
                <a:solidFill>
                  <a:schemeClr val="dk1"/>
                </a:solidFill>
              </a:rPr>
              <a:t>！</a:t>
            </a:r>
            <a:br>
              <a:rPr lang="ja" dirty="0">
                <a:solidFill>
                  <a:schemeClr val="dk1"/>
                </a:solidFill>
              </a:rPr>
            </a:br>
            <a:r>
              <a:rPr lang="ja" u="sng" dirty="0">
                <a:solidFill>
                  <a:schemeClr val="dk1"/>
                </a:solidFill>
              </a:rPr>
              <a:t>目的を明確にすることで、トレーニングに対する集中力も高めることができる</a:t>
            </a:r>
            <a:r>
              <a:rPr lang="ja" dirty="0">
                <a:solidFill>
                  <a:schemeClr val="dk1"/>
                </a:solidFill>
              </a:rPr>
              <a:t>はず</a:t>
            </a:r>
            <a:endParaRPr dirty="0">
              <a:solidFill>
                <a:schemeClr val="dk1"/>
              </a:solidFill>
            </a:endParaRPr>
          </a:p>
        </p:txBody>
      </p:sp>
      <p:sp>
        <p:nvSpPr>
          <p:cNvPr id="148" name="Google Shape;148;p26"/>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12</a:t>
            </a:fld>
            <a:endParaRPr>
              <a:solidFill>
                <a:schemeClr val="dk2"/>
              </a:solidFill>
              <a:latin typeface="Arial"/>
              <a:ea typeface="Arial"/>
              <a:cs typeface="Arial"/>
              <a:sym typeface="Arial"/>
            </a:endParaRPr>
          </a:p>
        </p:txBody>
      </p:sp>
      <p:sp>
        <p:nvSpPr>
          <p:cNvPr id="4" name="Google Shape;120;p22">
            <a:extLst>
              <a:ext uri="{FF2B5EF4-FFF2-40B4-BE49-F238E27FC236}">
                <a16:creationId xmlns:a16="http://schemas.microsoft.com/office/drawing/2014/main" id="{9A0495DD-0ACA-AFCF-D4CA-00C946BD9404}"/>
              </a:ext>
            </a:extLst>
          </p:cNvPr>
          <p:cNvSpPr/>
          <p:nvPr/>
        </p:nvSpPr>
        <p:spPr>
          <a:xfrm>
            <a:off x="7192358" y="246900"/>
            <a:ext cx="1828800" cy="838200"/>
          </a:xfrm>
          <a:prstGeom prst="rect">
            <a:avLst/>
          </a:prstGeom>
          <a:solidFill>
            <a:srgbClr val="FFFF00"/>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ja" dirty="0"/>
              <a:t>〜</a:t>
            </a:r>
            <a:r>
              <a:rPr lang="ja" altLang="ja-JP" sz="1400" dirty="0"/>
              <a:t>トレーニング種目の目的〜 </a:t>
            </a:r>
            <a:r>
              <a:rPr lang="ja" dirty="0"/>
              <a:t>〜</a:t>
            </a:r>
            <a:endParaRPr dirty="0"/>
          </a:p>
          <a:p>
            <a:pPr marL="0" lvl="0" indent="0" algn="ctr" rtl="0">
              <a:spcBef>
                <a:spcPts val="0"/>
              </a:spcBef>
              <a:spcAft>
                <a:spcPts val="0"/>
              </a:spcAft>
              <a:buNone/>
            </a:pPr>
            <a:r>
              <a:rPr lang="ja" dirty="0"/>
              <a:t>中見出し</a:t>
            </a:r>
            <a:r>
              <a:rPr lang="ja" altLang="en-US" dirty="0"/>
              <a:t>を</a:t>
            </a:r>
            <a:r>
              <a:rPr lang="ja-JP" altLang="en-US"/>
              <a:t>別のところに入れたい</a:t>
            </a:r>
            <a:endParaRPr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52"/>
        <p:cNvGrpSpPr/>
        <p:nvPr/>
      </p:nvGrpSpPr>
      <p:grpSpPr>
        <a:xfrm>
          <a:off x="0" y="0"/>
          <a:ext cx="0" cy="0"/>
          <a:chOff x="0" y="0"/>
          <a:chExt cx="0" cy="0"/>
        </a:xfrm>
      </p:grpSpPr>
      <p:sp>
        <p:nvSpPr>
          <p:cNvPr id="153" name="Google Shape;153;p27"/>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fontScale="85000" lnSpcReduction="20000"/>
          </a:bodyPr>
          <a:lstStyle/>
          <a:p>
            <a:pPr marL="457200" lvl="0" indent="-304165" algn="l" rtl="0">
              <a:lnSpc>
                <a:spcPct val="150000"/>
              </a:lnSpc>
              <a:spcBef>
                <a:spcPts val="0"/>
              </a:spcBef>
              <a:spcAft>
                <a:spcPts val="0"/>
              </a:spcAft>
              <a:buClr>
                <a:srgbClr val="B7B7B7"/>
              </a:buClr>
              <a:buSzPct val="100000"/>
              <a:buChar char="●"/>
            </a:pPr>
            <a:r>
              <a:rPr lang="ja" sz="1400">
                <a:solidFill>
                  <a:srgbClr val="B7B7B7"/>
                </a:solidFill>
              </a:rPr>
              <a:t>マインド</a:t>
            </a:r>
            <a:endParaRPr sz="140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a:solidFill>
                  <a:srgbClr val="B7B7B7"/>
                </a:solidFill>
              </a:rPr>
              <a:t>1セット目の1レップ目から潰しにいく覚悟を持つ</a:t>
            </a:r>
            <a:endParaRPr>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a:solidFill>
                  <a:srgbClr val="B7B7B7"/>
                </a:solidFill>
              </a:rPr>
              <a:t>減量中でも扱う重量を更新する。絶対に下げない</a:t>
            </a:r>
            <a:endParaRPr>
              <a:solidFill>
                <a:srgbClr val="B7B7B7"/>
              </a:solidFill>
            </a:endParaRPr>
          </a:p>
          <a:p>
            <a:pPr marL="457200" lvl="0" indent="-304165" algn="l" rtl="0">
              <a:lnSpc>
                <a:spcPct val="150000"/>
              </a:lnSpc>
              <a:spcBef>
                <a:spcPts val="0"/>
              </a:spcBef>
              <a:spcAft>
                <a:spcPts val="0"/>
              </a:spcAft>
              <a:buClr>
                <a:srgbClr val="B7B7B7"/>
              </a:buClr>
              <a:buSzPct val="100000"/>
              <a:buChar char="●"/>
            </a:pPr>
            <a:r>
              <a:rPr lang="ja" sz="1400">
                <a:solidFill>
                  <a:srgbClr val="B7B7B7"/>
                </a:solidFill>
              </a:rPr>
              <a:t>全身法（消費カロリーを稼ぐ、有酸素はいらない）</a:t>
            </a:r>
            <a:endParaRPr sz="140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a:solidFill>
                  <a:srgbClr val="B7B7B7"/>
                </a:solidFill>
              </a:rPr>
              <a:t>なぜ分割にしているのか？なんとなくで分割法にしていないか？</a:t>
            </a:r>
            <a:endParaRPr>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a:solidFill>
                  <a:srgbClr val="B7B7B7"/>
                </a:solidFill>
              </a:rPr>
              <a:t>筋肉痛の時にその部位を鍛えてはいけないって本当なのか？</a:t>
            </a:r>
            <a:endParaRPr>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a:solidFill>
                  <a:srgbClr val="B7B7B7"/>
                </a:solidFill>
              </a:rPr>
              <a:t>消費カロリーを引き上げることで食べながら絞ることができる。</a:t>
            </a:r>
            <a:br>
              <a:rPr lang="ja">
                <a:solidFill>
                  <a:srgbClr val="B7B7B7"/>
                </a:solidFill>
              </a:rPr>
            </a:br>
            <a:r>
              <a:rPr lang="ja">
                <a:solidFill>
                  <a:srgbClr val="B7B7B7"/>
                </a:solidFill>
              </a:rPr>
              <a:t>食べても「消費カロリー＞摂取カロリー」の状態にする。</a:t>
            </a:r>
            <a:endParaRPr>
              <a:solidFill>
                <a:srgbClr val="B7B7B7"/>
              </a:solidFill>
            </a:endParaRPr>
          </a:p>
          <a:p>
            <a:pPr marL="457200" lvl="0" indent="-304165" algn="l" rtl="0">
              <a:lnSpc>
                <a:spcPct val="150000"/>
              </a:lnSpc>
              <a:spcBef>
                <a:spcPts val="0"/>
              </a:spcBef>
              <a:spcAft>
                <a:spcPts val="0"/>
              </a:spcAft>
              <a:buClr>
                <a:srgbClr val="B7B7B7"/>
              </a:buClr>
              <a:buSzPct val="100000"/>
              <a:buChar char="●"/>
            </a:pPr>
            <a:r>
              <a:rPr lang="ja" sz="1400">
                <a:solidFill>
                  <a:srgbClr val="B7B7B7"/>
                </a:solidFill>
              </a:rPr>
              <a:t>トレーニング種目の目的を明確に</a:t>
            </a:r>
            <a:endParaRPr sz="140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a:solidFill>
                  <a:srgbClr val="B7B7B7"/>
                </a:solidFill>
              </a:rPr>
              <a:t>なぜその種目が今必要なのか？本当に自分に必要？なんとなくでやっていないか？</a:t>
            </a:r>
            <a:endParaRPr>
              <a:solidFill>
                <a:srgbClr val="B7B7B7"/>
              </a:solidFill>
            </a:endParaRPr>
          </a:p>
          <a:p>
            <a:pPr marL="457200" lvl="0" indent="-304165" algn="l" rtl="0">
              <a:lnSpc>
                <a:spcPct val="150000"/>
              </a:lnSpc>
              <a:spcBef>
                <a:spcPts val="0"/>
              </a:spcBef>
              <a:spcAft>
                <a:spcPts val="0"/>
              </a:spcAft>
              <a:buClr>
                <a:srgbClr val="434343"/>
              </a:buClr>
              <a:buSzPct val="100000"/>
              <a:buChar char="●"/>
            </a:pPr>
            <a:r>
              <a:rPr lang="ja" sz="1400">
                <a:solidFill>
                  <a:srgbClr val="434343"/>
                </a:solidFill>
              </a:rPr>
              <a:t>レップ数の目的を明確に</a:t>
            </a:r>
            <a:endParaRPr sz="1400">
              <a:solidFill>
                <a:srgbClr val="434343"/>
              </a:solidFill>
            </a:endParaRPr>
          </a:p>
          <a:p>
            <a:pPr marL="914400" lvl="1" indent="-304165" algn="l" rtl="0">
              <a:lnSpc>
                <a:spcPct val="150000"/>
              </a:lnSpc>
              <a:spcBef>
                <a:spcPts val="0"/>
              </a:spcBef>
              <a:spcAft>
                <a:spcPts val="0"/>
              </a:spcAft>
              <a:buClr>
                <a:srgbClr val="434343"/>
              </a:buClr>
              <a:buSzPct val="100000"/>
              <a:buChar char="○"/>
            </a:pPr>
            <a:r>
              <a:rPr lang="ja">
                <a:solidFill>
                  <a:srgbClr val="434343"/>
                </a:solidFill>
              </a:rPr>
              <a:t>絞りたい部位の頻度を上げる。</a:t>
            </a:r>
            <a:endParaRPr>
              <a:solidFill>
                <a:srgbClr val="434343"/>
              </a:solidFill>
            </a:endParaRPr>
          </a:p>
          <a:p>
            <a:pPr marL="914400" lvl="1" indent="-304165" algn="l" rtl="0">
              <a:lnSpc>
                <a:spcPct val="150000"/>
              </a:lnSpc>
              <a:spcBef>
                <a:spcPts val="0"/>
              </a:spcBef>
              <a:spcAft>
                <a:spcPts val="0"/>
              </a:spcAft>
              <a:buClr>
                <a:srgbClr val="434343"/>
              </a:buClr>
              <a:buSzPct val="100000"/>
              <a:buChar char="○"/>
            </a:pPr>
            <a:r>
              <a:rPr lang="ja">
                <a:solidFill>
                  <a:srgbClr val="434343"/>
                </a:solidFill>
              </a:rPr>
              <a:t>レップ数を多めでメニューを組む。</a:t>
            </a:r>
            <a:endParaRPr>
              <a:solidFill>
                <a:srgbClr val="434343"/>
              </a:solidFill>
            </a:endParaRPr>
          </a:p>
        </p:txBody>
      </p:sp>
      <p:sp>
        <p:nvSpPr>
          <p:cNvPr id="154" name="Google Shape;154;p27"/>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a:t>トレーニングの考え方・取り組み方</a:t>
            </a:r>
            <a:endParaRPr/>
          </a:p>
        </p:txBody>
      </p:sp>
      <p:sp>
        <p:nvSpPr>
          <p:cNvPr id="155" name="Google Shape;155;p2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13</a:t>
            </a:fld>
            <a:endParaRPr>
              <a:solidFill>
                <a:schemeClr val="dk2"/>
              </a:solidFill>
              <a:latin typeface="Arial"/>
              <a:ea typeface="Arial"/>
              <a:cs typeface="Arial"/>
              <a:sym typeface="Aria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59"/>
        <p:cNvGrpSpPr/>
        <p:nvPr/>
      </p:nvGrpSpPr>
      <p:grpSpPr>
        <a:xfrm>
          <a:off x="0" y="0"/>
          <a:ext cx="0" cy="0"/>
          <a:chOff x="0" y="0"/>
          <a:chExt cx="0" cy="0"/>
        </a:xfrm>
      </p:grpSpPr>
      <p:sp>
        <p:nvSpPr>
          <p:cNvPr id="160" name="Google Shape;160;p28"/>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dirty="0"/>
              <a:t>トレーニングの考え方・取り組み方　</a:t>
            </a:r>
            <a:r>
              <a:rPr lang="ja" sz="1755" dirty="0"/>
              <a:t>〜レップ数の目的〜</a:t>
            </a:r>
            <a:endParaRPr sz="1755" dirty="0"/>
          </a:p>
        </p:txBody>
      </p:sp>
      <p:sp>
        <p:nvSpPr>
          <p:cNvPr id="161" name="Google Shape;161;p28"/>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fontScale="92500" lnSpcReduction="10000"/>
          </a:bodyPr>
          <a:lstStyle/>
          <a:p>
            <a:pPr marL="0" lvl="0" indent="0" algn="l" rtl="0">
              <a:lnSpc>
                <a:spcPct val="150000"/>
              </a:lnSpc>
              <a:spcBef>
                <a:spcPts val="0"/>
              </a:spcBef>
              <a:spcAft>
                <a:spcPts val="0"/>
              </a:spcAft>
              <a:buNone/>
            </a:pPr>
            <a:r>
              <a:rPr lang="ja" dirty="0">
                <a:solidFill>
                  <a:schemeClr val="dk1"/>
                </a:solidFill>
              </a:rPr>
              <a:t>トレーニング種目と同様、なぜそのレップ数でセットを組んでいるのか？</a:t>
            </a:r>
            <a:endParaRPr dirty="0">
              <a:solidFill>
                <a:schemeClr val="dk1"/>
              </a:solidFill>
            </a:endParaRPr>
          </a:p>
          <a:p>
            <a:pPr marL="0" lvl="0" indent="0" algn="l" rtl="0">
              <a:lnSpc>
                <a:spcPct val="150000"/>
              </a:lnSpc>
              <a:spcBef>
                <a:spcPts val="1200"/>
              </a:spcBef>
              <a:spcAft>
                <a:spcPts val="0"/>
              </a:spcAft>
              <a:buNone/>
            </a:pPr>
            <a:r>
              <a:rPr lang="ja" dirty="0">
                <a:solidFill>
                  <a:srgbClr val="FF0000"/>
                </a:solidFill>
              </a:rPr>
              <a:t>目的を明確にする。</a:t>
            </a:r>
            <a:endParaRPr dirty="0">
              <a:solidFill>
                <a:srgbClr val="FF0000"/>
              </a:solidFill>
            </a:endParaRPr>
          </a:p>
          <a:p>
            <a:pPr marL="457200" lvl="0" indent="-342900" algn="l" rtl="0">
              <a:lnSpc>
                <a:spcPct val="150000"/>
              </a:lnSpc>
              <a:spcBef>
                <a:spcPts val="1200"/>
              </a:spcBef>
              <a:spcAft>
                <a:spcPts val="0"/>
              </a:spcAft>
              <a:buClr>
                <a:schemeClr val="dk1"/>
              </a:buClr>
              <a:buSzPts val="1800"/>
              <a:buChar char="●"/>
            </a:pPr>
            <a:r>
              <a:rPr lang="ja" dirty="0">
                <a:solidFill>
                  <a:schemeClr val="dk1"/>
                </a:solidFill>
              </a:rPr>
              <a:t>10〜12レップあたりで筋肥大を狙っているのか？</a:t>
            </a:r>
            <a:endParaRPr dirty="0">
              <a:solidFill>
                <a:schemeClr val="dk1"/>
              </a:solidFill>
            </a:endParaRPr>
          </a:p>
          <a:p>
            <a:pPr marL="457200" lvl="0" indent="-342900" algn="l" rtl="0">
              <a:lnSpc>
                <a:spcPct val="150000"/>
              </a:lnSpc>
              <a:spcBef>
                <a:spcPts val="0"/>
              </a:spcBef>
              <a:spcAft>
                <a:spcPts val="0"/>
              </a:spcAft>
              <a:buClr>
                <a:schemeClr val="dk1"/>
              </a:buClr>
              <a:buSzPts val="1800"/>
              <a:buChar char="●"/>
            </a:pPr>
            <a:r>
              <a:rPr lang="ja" dirty="0">
                <a:solidFill>
                  <a:schemeClr val="dk1"/>
                </a:solidFill>
              </a:rPr>
              <a:t>それとも15レップ以上でその部位を絞りにいっているのか？</a:t>
            </a:r>
            <a:endParaRPr dirty="0">
              <a:solidFill>
                <a:schemeClr val="dk1"/>
              </a:solidFill>
            </a:endParaRPr>
          </a:p>
          <a:p>
            <a:pPr marL="0" lvl="0" indent="0" algn="l" rtl="0">
              <a:lnSpc>
                <a:spcPct val="150000"/>
              </a:lnSpc>
              <a:spcBef>
                <a:spcPts val="1200"/>
              </a:spcBef>
              <a:spcAft>
                <a:spcPts val="1200"/>
              </a:spcAft>
              <a:buNone/>
            </a:pPr>
            <a:r>
              <a:rPr lang="ja" dirty="0">
                <a:solidFill>
                  <a:schemeClr val="dk1"/>
                </a:solidFill>
              </a:rPr>
              <a:t>はっきりさせる。</a:t>
            </a:r>
            <a:endParaRPr lang="en-US" altLang="ja" dirty="0">
              <a:solidFill>
                <a:schemeClr val="dk1"/>
              </a:solidFill>
            </a:endParaRPr>
          </a:p>
          <a:p>
            <a:pPr marL="0" lvl="0" indent="0" algn="l" rtl="0">
              <a:lnSpc>
                <a:spcPct val="150000"/>
              </a:lnSpc>
              <a:spcBef>
                <a:spcPts val="1200"/>
              </a:spcBef>
              <a:spcAft>
                <a:spcPts val="1200"/>
              </a:spcAft>
              <a:buNone/>
            </a:pPr>
            <a:r>
              <a:rPr lang="ja-JP" altLang="en-US">
                <a:solidFill>
                  <a:schemeClr val="dk1"/>
                </a:solidFill>
              </a:rPr>
              <a:t>絞りたい部位に関しては、</a:t>
            </a:r>
            <a:r>
              <a:rPr lang="ja-JP" altLang="en-US" u="sng">
                <a:solidFill>
                  <a:schemeClr val="dk1"/>
                </a:solidFill>
              </a:rPr>
              <a:t>トレーニング頻度・レップ数を多めに組むと良いです</a:t>
            </a:r>
            <a:endParaRPr u="sng" dirty="0">
              <a:solidFill>
                <a:schemeClr val="dk1"/>
              </a:solidFill>
            </a:endParaRPr>
          </a:p>
        </p:txBody>
      </p:sp>
      <p:sp>
        <p:nvSpPr>
          <p:cNvPr id="162" name="Google Shape;162;p28"/>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14</a:t>
            </a:fld>
            <a:endParaRPr>
              <a:solidFill>
                <a:schemeClr val="dk2"/>
              </a:solidFill>
              <a:latin typeface="Arial"/>
              <a:ea typeface="Arial"/>
              <a:cs typeface="Arial"/>
              <a:sym typeface="Arial"/>
            </a:endParaRPr>
          </a:p>
        </p:txBody>
      </p:sp>
      <p:sp>
        <p:nvSpPr>
          <p:cNvPr id="4" name="Google Shape;120;p22">
            <a:extLst>
              <a:ext uri="{FF2B5EF4-FFF2-40B4-BE49-F238E27FC236}">
                <a16:creationId xmlns:a16="http://schemas.microsoft.com/office/drawing/2014/main" id="{FADBE2F3-FE24-0E17-8BB8-79A8445C1547}"/>
              </a:ext>
            </a:extLst>
          </p:cNvPr>
          <p:cNvSpPr/>
          <p:nvPr/>
        </p:nvSpPr>
        <p:spPr>
          <a:xfrm>
            <a:off x="7192358" y="246900"/>
            <a:ext cx="1828800" cy="838200"/>
          </a:xfrm>
          <a:prstGeom prst="rect">
            <a:avLst/>
          </a:prstGeom>
          <a:solidFill>
            <a:srgbClr val="FFFF00"/>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ja" dirty="0"/>
              <a:t>〜</a:t>
            </a:r>
            <a:r>
              <a:rPr lang="ja" altLang="ja-JP" sz="1400" dirty="0"/>
              <a:t>レップ数の目的</a:t>
            </a:r>
            <a:r>
              <a:rPr lang="ja" dirty="0"/>
              <a:t>〜</a:t>
            </a:r>
            <a:endParaRPr dirty="0"/>
          </a:p>
          <a:p>
            <a:pPr marL="0" lvl="0" indent="0" algn="ctr" rtl="0">
              <a:spcBef>
                <a:spcPts val="0"/>
              </a:spcBef>
              <a:spcAft>
                <a:spcPts val="0"/>
              </a:spcAft>
              <a:buNone/>
            </a:pPr>
            <a:r>
              <a:rPr lang="ja" dirty="0"/>
              <a:t>中見出し</a:t>
            </a:r>
            <a:r>
              <a:rPr lang="ja" altLang="en-US" dirty="0"/>
              <a:t>を</a:t>
            </a:r>
            <a:r>
              <a:rPr lang="ja-JP" altLang="en-US"/>
              <a:t>別のところに入れたい</a:t>
            </a:r>
            <a:endParaRPr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66"/>
        <p:cNvGrpSpPr/>
        <p:nvPr/>
      </p:nvGrpSpPr>
      <p:grpSpPr>
        <a:xfrm>
          <a:off x="0" y="0"/>
          <a:ext cx="0" cy="0"/>
          <a:chOff x="0" y="0"/>
          <a:chExt cx="0" cy="0"/>
        </a:xfrm>
      </p:grpSpPr>
      <p:sp>
        <p:nvSpPr>
          <p:cNvPr id="167" name="Google Shape;167;p29"/>
          <p:cNvSpPr txBox="1">
            <a:spLocks noGrp="1"/>
          </p:cNvSpPr>
          <p:nvPr>
            <p:ph type="title"/>
          </p:nvPr>
        </p:nvSpPr>
        <p:spPr>
          <a:xfrm>
            <a:off x="396542" y="2285400"/>
            <a:ext cx="8520600" cy="572700"/>
          </a:xfrm>
          <a:prstGeom prst="rect">
            <a:avLst/>
          </a:prstGeom>
        </p:spPr>
        <p:txBody>
          <a:bodyPr spcFirstLastPara="1" wrap="square" lIns="91425" tIns="91425" rIns="91425" bIns="91425" anchor="t" anchorCtr="0">
            <a:normAutofit fontScale="90000"/>
          </a:bodyPr>
          <a:lstStyle/>
          <a:p>
            <a:pPr marL="0" marR="0" lvl="0" indent="0" algn="l" rtl="0">
              <a:lnSpc>
                <a:spcPct val="100000"/>
              </a:lnSpc>
              <a:spcBef>
                <a:spcPts val="0"/>
              </a:spcBef>
              <a:spcAft>
                <a:spcPts val="0"/>
              </a:spcAft>
              <a:buNone/>
            </a:pPr>
            <a:r>
              <a:rPr lang="ja" dirty="0"/>
              <a:t>トレーニング解説（各種目の目的・</a:t>
            </a:r>
            <a:r>
              <a:rPr lang="ja-JP" altLang="en-US"/>
              <a:t>やり方</a:t>
            </a:r>
            <a:r>
              <a:rPr lang="ja" dirty="0"/>
              <a:t>）</a:t>
            </a:r>
            <a:endParaRPr dirty="0"/>
          </a:p>
        </p:txBody>
      </p:sp>
      <p:sp>
        <p:nvSpPr>
          <p:cNvPr id="169" name="Google Shape;169;p2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15</a:t>
            </a:fld>
            <a:endParaRPr>
              <a:solidFill>
                <a:schemeClr val="dk2"/>
              </a:solidFill>
              <a:latin typeface="Arial"/>
              <a:ea typeface="Arial"/>
              <a:cs typeface="Arial"/>
              <a:sym typeface="Arial"/>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66"/>
        <p:cNvGrpSpPr/>
        <p:nvPr/>
      </p:nvGrpSpPr>
      <p:grpSpPr>
        <a:xfrm>
          <a:off x="0" y="0"/>
          <a:ext cx="0" cy="0"/>
          <a:chOff x="0" y="0"/>
          <a:chExt cx="0" cy="0"/>
        </a:xfrm>
      </p:grpSpPr>
      <p:sp>
        <p:nvSpPr>
          <p:cNvPr id="167" name="Google Shape;167;p29"/>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marR="0" lvl="0" indent="0" algn="l" rtl="0">
              <a:lnSpc>
                <a:spcPct val="100000"/>
              </a:lnSpc>
              <a:spcBef>
                <a:spcPts val="0"/>
              </a:spcBef>
              <a:spcAft>
                <a:spcPts val="0"/>
              </a:spcAft>
              <a:buNone/>
            </a:pPr>
            <a:r>
              <a:rPr lang="ja" dirty="0"/>
              <a:t>トレーニング解説（各種目の目的・</a:t>
            </a:r>
            <a:r>
              <a:rPr lang="ja-JP" altLang="en-US"/>
              <a:t>やり方</a:t>
            </a:r>
            <a:r>
              <a:rPr lang="ja" dirty="0"/>
              <a:t>）</a:t>
            </a:r>
            <a:endParaRPr dirty="0"/>
          </a:p>
        </p:txBody>
      </p:sp>
      <p:sp>
        <p:nvSpPr>
          <p:cNvPr id="168" name="Google Shape;168;p29"/>
          <p:cNvSpPr txBox="1">
            <a:spLocks noGrp="1"/>
          </p:cNvSpPr>
          <p:nvPr>
            <p:ph type="body" idx="1"/>
          </p:nvPr>
        </p:nvSpPr>
        <p:spPr>
          <a:xfrm>
            <a:off x="311700" y="1152475"/>
            <a:ext cx="8520600" cy="3613800"/>
          </a:xfrm>
          <a:prstGeom prst="rect">
            <a:avLst/>
          </a:prstGeom>
        </p:spPr>
        <p:txBody>
          <a:bodyPr spcFirstLastPara="1" wrap="square" lIns="91425" tIns="91425" rIns="91425" bIns="91425" anchor="t" anchorCtr="0">
            <a:normAutofit fontScale="70000" lnSpcReduction="20000"/>
          </a:bodyPr>
          <a:lstStyle/>
          <a:p>
            <a:pPr marL="457200" lvl="0" indent="-308610" algn="l" rtl="0">
              <a:spcBef>
                <a:spcPts val="0"/>
              </a:spcBef>
              <a:spcAft>
                <a:spcPts val="0"/>
              </a:spcAft>
              <a:buSzPct val="100000"/>
              <a:buChar char="●"/>
            </a:pPr>
            <a:r>
              <a:rPr lang="ja" dirty="0"/>
              <a:t>寝起き</a:t>
            </a:r>
            <a:endParaRPr dirty="0"/>
          </a:p>
          <a:p>
            <a:pPr marL="914400" lvl="1" indent="-290830" algn="l" rtl="0">
              <a:spcBef>
                <a:spcPts val="0"/>
              </a:spcBef>
              <a:spcAft>
                <a:spcPts val="0"/>
              </a:spcAft>
              <a:buSzPct val="100000"/>
              <a:buChar char="○"/>
            </a:pPr>
            <a:r>
              <a:rPr lang="ja" dirty="0"/>
              <a:t>レッグレイズ（20回✖️5セット）</a:t>
            </a:r>
            <a:endParaRPr dirty="0"/>
          </a:p>
          <a:p>
            <a:pPr marL="914400" lvl="1" indent="-290830" algn="l" rtl="0">
              <a:spcBef>
                <a:spcPts val="0"/>
              </a:spcBef>
              <a:spcAft>
                <a:spcPts val="0"/>
              </a:spcAft>
              <a:buSzPct val="100000"/>
              <a:buChar char="○"/>
            </a:pPr>
            <a:r>
              <a:rPr lang="ja" dirty="0"/>
              <a:t>バーピージャンプ（20秒やって10秒レスト8本）</a:t>
            </a:r>
            <a:endParaRPr dirty="0"/>
          </a:p>
          <a:p>
            <a:pPr marL="457200" lvl="0" indent="-308610" algn="l" rtl="0">
              <a:spcBef>
                <a:spcPts val="0"/>
              </a:spcBef>
              <a:spcAft>
                <a:spcPts val="0"/>
              </a:spcAft>
              <a:buSzPct val="100000"/>
              <a:buChar char="●"/>
            </a:pPr>
            <a:r>
              <a:rPr lang="ja" dirty="0"/>
              <a:t>朝(120分) 朝食後</a:t>
            </a:r>
            <a:endParaRPr dirty="0"/>
          </a:p>
          <a:p>
            <a:pPr marL="914400" lvl="1" indent="-290830" algn="l" rtl="0">
              <a:spcBef>
                <a:spcPts val="0"/>
              </a:spcBef>
              <a:spcAft>
                <a:spcPts val="0"/>
              </a:spcAft>
              <a:buSzPct val="100000"/>
              <a:buChar char="○"/>
            </a:pPr>
            <a:r>
              <a:rPr lang="ja" dirty="0"/>
              <a:t>レッグエクステンション（20回✖️5セット）</a:t>
            </a:r>
            <a:endParaRPr dirty="0"/>
          </a:p>
          <a:p>
            <a:pPr marL="914400" lvl="1" indent="-290830" algn="l" rtl="0">
              <a:spcBef>
                <a:spcPts val="0"/>
              </a:spcBef>
              <a:spcAft>
                <a:spcPts val="0"/>
              </a:spcAft>
              <a:buSzPct val="100000"/>
              <a:buChar char="○"/>
            </a:pPr>
            <a:r>
              <a:rPr lang="ja" dirty="0"/>
              <a:t>stiff（10レップ✖️8セット）</a:t>
            </a:r>
            <a:endParaRPr dirty="0"/>
          </a:p>
          <a:p>
            <a:pPr marL="914400" lvl="1" indent="-290830" algn="l" rtl="0">
              <a:spcBef>
                <a:spcPts val="0"/>
              </a:spcBef>
              <a:spcAft>
                <a:spcPts val="0"/>
              </a:spcAft>
              <a:buSzPct val="100000"/>
              <a:buChar char="○"/>
            </a:pPr>
            <a:r>
              <a:rPr lang="ja" dirty="0"/>
              <a:t>ブルガリアン（8〜12レップ✖️4セット）</a:t>
            </a:r>
            <a:endParaRPr dirty="0"/>
          </a:p>
          <a:p>
            <a:pPr marL="914400" lvl="1" indent="-290830" algn="l" rtl="0">
              <a:spcBef>
                <a:spcPts val="0"/>
              </a:spcBef>
              <a:spcAft>
                <a:spcPts val="0"/>
              </a:spcAft>
              <a:buSzPct val="100000"/>
              <a:buChar char="○"/>
            </a:pPr>
            <a:r>
              <a:rPr lang="ja" dirty="0"/>
              <a:t>ワイドスクワット（15レップ✖️5セット）</a:t>
            </a:r>
            <a:endParaRPr dirty="0"/>
          </a:p>
          <a:p>
            <a:pPr marL="914400" lvl="1" indent="-290830" algn="l" rtl="0">
              <a:spcBef>
                <a:spcPts val="0"/>
              </a:spcBef>
              <a:spcAft>
                <a:spcPts val="0"/>
              </a:spcAft>
              <a:buSzPct val="100000"/>
              <a:buChar char="○"/>
            </a:pPr>
            <a:r>
              <a:rPr lang="ja" dirty="0"/>
              <a:t>アブダクター（25レップ✖️5セット）</a:t>
            </a:r>
            <a:endParaRPr dirty="0"/>
          </a:p>
          <a:p>
            <a:pPr marL="0" lvl="0" indent="0" algn="l" rtl="0">
              <a:spcBef>
                <a:spcPts val="1200"/>
              </a:spcBef>
              <a:spcAft>
                <a:spcPts val="0"/>
              </a:spcAft>
              <a:buNone/>
            </a:pPr>
            <a:r>
              <a:rPr lang="ja" dirty="0"/>
              <a:t>上半身は下記①と②で</a:t>
            </a:r>
            <a:r>
              <a:rPr lang="ja-JP" altLang="en-US"/>
              <a:t>日毎に</a:t>
            </a:r>
            <a:r>
              <a:rPr lang="ja" dirty="0"/>
              <a:t>交互</a:t>
            </a:r>
            <a:endParaRPr dirty="0"/>
          </a:p>
          <a:p>
            <a:pPr marL="457200" lvl="0" indent="-308610" algn="l" rtl="0">
              <a:spcBef>
                <a:spcPts val="1200"/>
              </a:spcBef>
              <a:spcAft>
                <a:spcPts val="0"/>
              </a:spcAft>
              <a:buSzPct val="100000"/>
              <a:buChar char="●"/>
            </a:pPr>
            <a:r>
              <a:rPr lang="ja" dirty="0"/>
              <a:t>夜(90分)①</a:t>
            </a:r>
            <a:endParaRPr dirty="0"/>
          </a:p>
          <a:p>
            <a:pPr marL="914400" lvl="1" indent="-290830" algn="l" rtl="0">
              <a:spcBef>
                <a:spcPts val="0"/>
              </a:spcBef>
              <a:spcAft>
                <a:spcPts val="0"/>
              </a:spcAft>
              <a:buSzPct val="100000"/>
              <a:buChar char="○"/>
            </a:pPr>
            <a:r>
              <a:rPr lang="ja" dirty="0"/>
              <a:t>ベンチプレス（10レップ✖️5セット）</a:t>
            </a:r>
            <a:endParaRPr dirty="0"/>
          </a:p>
          <a:p>
            <a:pPr marL="914400" lvl="1" indent="-290830" algn="l" rtl="0">
              <a:spcBef>
                <a:spcPts val="0"/>
              </a:spcBef>
              <a:spcAft>
                <a:spcPts val="0"/>
              </a:spcAft>
              <a:buSzPct val="100000"/>
              <a:buChar char="○"/>
            </a:pPr>
            <a:r>
              <a:rPr lang="ja" dirty="0"/>
              <a:t>シーテッドロー（15レップ✖️6セット）</a:t>
            </a:r>
            <a:endParaRPr dirty="0"/>
          </a:p>
          <a:p>
            <a:pPr marL="914400" lvl="1" indent="-290830" algn="l" rtl="0">
              <a:spcBef>
                <a:spcPts val="0"/>
              </a:spcBef>
              <a:spcAft>
                <a:spcPts val="0"/>
              </a:spcAft>
              <a:buSzPct val="100000"/>
              <a:buChar char="○"/>
            </a:pPr>
            <a:r>
              <a:rPr lang="ja" dirty="0"/>
              <a:t>サイドレイズ（20レップ✖️8セット）</a:t>
            </a:r>
            <a:endParaRPr dirty="0"/>
          </a:p>
          <a:p>
            <a:pPr marL="914400" lvl="1" indent="-290830" algn="l" rtl="0">
              <a:spcBef>
                <a:spcPts val="0"/>
              </a:spcBef>
              <a:spcAft>
                <a:spcPts val="0"/>
              </a:spcAft>
              <a:buSzPct val="100000"/>
              <a:buChar char="○"/>
            </a:pPr>
            <a:r>
              <a:rPr lang="ja" dirty="0"/>
              <a:t>リアデルト（25レップ✖️5セット）</a:t>
            </a:r>
            <a:endParaRPr dirty="0"/>
          </a:p>
          <a:p>
            <a:pPr marL="457200" lvl="0" indent="-308610" algn="l" rtl="0">
              <a:spcBef>
                <a:spcPts val="0"/>
              </a:spcBef>
              <a:spcAft>
                <a:spcPts val="0"/>
              </a:spcAft>
              <a:buSzPct val="100000"/>
              <a:buChar char="●"/>
            </a:pPr>
            <a:r>
              <a:rPr lang="ja" dirty="0"/>
              <a:t>夜(90分)②</a:t>
            </a:r>
            <a:endParaRPr dirty="0"/>
          </a:p>
          <a:p>
            <a:pPr marL="914400" lvl="1" indent="-290830" algn="l" rtl="0">
              <a:spcBef>
                <a:spcPts val="0"/>
              </a:spcBef>
              <a:spcAft>
                <a:spcPts val="0"/>
              </a:spcAft>
              <a:buSzPct val="100000"/>
              <a:buChar char="○"/>
            </a:pPr>
            <a:r>
              <a:rPr lang="ja" dirty="0"/>
              <a:t>ディップス（10レップ✖️5セット）</a:t>
            </a:r>
            <a:endParaRPr dirty="0"/>
          </a:p>
          <a:p>
            <a:pPr marL="914400" lvl="1" indent="-290830" algn="l" rtl="0">
              <a:spcBef>
                <a:spcPts val="0"/>
              </a:spcBef>
              <a:spcAft>
                <a:spcPts val="0"/>
              </a:spcAft>
              <a:buSzPct val="100000"/>
              <a:buChar char="○"/>
            </a:pPr>
            <a:r>
              <a:rPr lang="ja" dirty="0"/>
              <a:t>ラットプル（15レップ✖️6セット）</a:t>
            </a:r>
            <a:endParaRPr dirty="0"/>
          </a:p>
          <a:p>
            <a:pPr marL="914400" lvl="1" indent="-290830" algn="l" rtl="0">
              <a:spcBef>
                <a:spcPts val="0"/>
              </a:spcBef>
              <a:spcAft>
                <a:spcPts val="0"/>
              </a:spcAft>
              <a:buSzPct val="100000"/>
              <a:buChar char="○"/>
            </a:pPr>
            <a:r>
              <a:rPr lang="ja" dirty="0"/>
              <a:t>スタンディングダンベルショルダープレス（10レップ✖️6セット）※最後だけドロップ</a:t>
            </a:r>
            <a:endParaRPr dirty="0"/>
          </a:p>
          <a:p>
            <a:pPr marL="914400" lvl="1" indent="-290830" algn="l" rtl="0">
              <a:spcBef>
                <a:spcPts val="0"/>
              </a:spcBef>
              <a:spcAft>
                <a:spcPts val="0"/>
              </a:spcAft>
              <a:buSzPct val="100000"/>
              <a:buChar char="○"/>
            </a:pPr>
            <a:r>
              <a:rPr lang="ja" dirty="0"/>
              <a:t>Vバーのリバースグリップアップライトレイズ（20レップ✖️5セット）※時間があれば片手で追い込む</a:t>
            </a:r>
            <a:endParaRPr dirty="0"/>
          </a:p>
        </p:txBody>
      </p:sp>
      <p:sp>
        <p:nvSpPr>
          <p:cNvPr id="169" name="Google Shape;169;p2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16</a:t>
            </a:fld>
            <a:endParaRPr>
              <a:solidFill>
                <a:schemeClr val="dk2"/>
              </a:solidFill>
              <a:latin typeface="Arial"/>
              <a:ea typeface="Arial"/>
              <a:cs typeface="Arial"/>
              <a:sym typeface="Arial"/>
            </a:endParaRPr>
          </a:p>
        </p:txBody>
      </p:sp>
    </p:spTree>
    <p:extLst>
      <p:ext uri="{BB962C8B-B14F-4D97-AF65-F5344CB8AC3E}">
        <p14:creationId xmlns:p14="http://schemas.microsoft.com/office/powerpoint/2010/main" val="118305955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73"/>
        <p:cNvGrpSpPr/>
        <p:nvPr/>
      </p:nvGrpSpPr>
      <p:grpSpPr>
        <a:xfrm>
          <a:off x="0" y="0"/>
          <a:ext cx="0" cy="0"/>
          <a:chOff x="0" y="0"/>
          <a:chExt cx="0" cy="0"/>
        </a:xfrm>
      </p:grpSpPr>
      <p:sp>
        <p:nvSpPr>
          <p:cNvPr id="174" name="Google Shape;174;p30"/>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dirty="0"/>
              <a:t>トレーニング解説　</a:t>
            </a:r>
            <a:r>
              <a:rPr lang="ja" sz="2244" dirty="0"/>
              <a:t>〜寝起き後〜</a:t>
            </a:r>
            <a:endParaRPr sz="2244" dirty="0"/>
          </a:p>
        </p:txBody>
      </p:sp>
      <p:sp>
        <p:nvSpPr>
          <p:cNvPr id="175" name="Google Shape;175;p30"/>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a:bodyPr>
          <a:lstStyle/>
          <a:p>
            <a:pPr marL="457200" lvl="0" indent="-342900" algn="l" rtl="0">
              <a:spcBef>
                <a:spcPts val="0"/>
              </a:spcBef>
              <a:spcAft>
                <a:spcPts val="0"/>
              </a:spcAft>
              <a:buSzPts val="1800"/>
              <a:buChar char="●"/>
            </a:pPr>
            <a:r>
              <a:rPr lang="ja" u="sng" dirty="0">
                <a:solidFill>
                  <a:schemeClr val="hlink"/>
                </a:solidFill>
                <a:hlinkClick r:id="rId3"/>
              </a:rPr>
              <a:t>レッグレイズ</a:t>
            </a:r>
            <a:r>
              <a:rPr lang="ja" dirty="0"/>
              <a:t>（20回✖️5セット）</a:t>
            </a:r>
            <a:endParaRPr dirty="0"/>
          </a:p>
          <a:p>
            <a:pPr marL="914400" lvl="1" indent="-317500" algn="l" rtl="0">
              <a:spcBef>
                <a:spcPts val="0"/>
              </a:spcBef>
              <a:spcAft>
                <a:spcPts val="0"/>
              </a:spcAft>
              <a:buSzPts val="1400"/>
              <a:buChar char="○"/>
            </a:pPr>
            <a:r>
              <a:rPr lang="ja" dirty="0"/>
              <a:t>目的：腹筋周りの脂肪を減らすため</a:t>
            </a:r>
            <a:endParaRPr dirty="0"/>
          </a:p>
          <a:p>
            <a:pPr marL="914400" lvl="1" indent="-317500" algn="l" rtl="0">
              <a:spcBef>
                <a:spcPts val="0"/>
              </a:spcBef>
              <a:spcAft>
                <a:spcPts val="0"/>
              </a:spcAft>
              <a:buSzPts val="1400"/>
              <a:buChar char="○"/>
            </a:pPr>
            <a:r>
              <a:rPr lang="ja" dirty="0"/>
              <a:t>ポイント：縫工筋に引っ掛けた状態で足を上下させる。</a:t>
            </a:r>
            <a:br>
              <a:rPr lang="ja" dirty="0"/>
            </a:br>
            <a:endParaRPr dirty="0"/>
          </a:p>
          <a:p>
            <a:pPr marL="457200" lvl="0" indent="-342900" algn="l" rtl="0">
              <a:spcBef>
                <a:spcPts val="0"/>
              </a:spcBef>
              <a:spcAft>
                <a:spcPts val="0"/>
              </a:spcAft>
              <a:buSzPts val="1800"/>
              <a:buChar char="●"/>
            </a:pPr>
            <a:r>
              <a:rPr lang="ja" dirty="0"/>
              <a:t>HIIT バーピージャンプ（20秒やって10秒レスト</a:t>
            </a:r>
            <a:r>
              <a:rPr lang="en-US" altLang="ja-JP" dirty="0"/>
              <a:t>×</a:t>
            </a:r>
            <a:r>
              <a:rPr lang="ja" dirty="0"/>
              <a:t>8本）</a:t>
            </a:r>
            <a:endParaRPr dirty="0"/>
          </a:p>
          <a:p>
            <a:pPr marL="914400" lvl="1" indent="-317500" algn="l" rtl="0">
              <a:spcBef>
                <a:spcPts val="0"/>
              </a:spcBef>
              <a:spcAft>
                <a:spcPts val="0"/>
              </a:spcAft>
              <a:buSzPts val="1400"/>
              <a:buChar char="○"/>
            </a:pPr>
            <a:r>
              <a:rPr lang="ja" dirty="0"/>
              <a:t>目的</a:t>
            </a:r>
            <a:r>
              <a:rPr lang="ja" altLang="en-US" dirty="0"/>
              <a:t>：</a:t>
            </a:r>
            <a:r>
              <a:rPr lang="ja" dirty="0"/>
              <a:t>全身運動による消費カロリーのUP</a:t>
            </a:r>
            <a:endParaRPr dirty="0"/>
          </a:p>
          <a:p>
            <a:pPr marL="914400" lvl="1" indent="-317500" algn="l" rtl="0">
              <a:spcBef>
                <a:spcPts val="0"/>
              </a:spcBef>
              <a:spcAft>
                <a:spcPts val="0"/>
              </a:spcAft>
              <a:buSzPts val="1400"/>
              <a:buChar char="○"/>
            </a:pPr>
            <a:r>
              <a:rPr lang="ja" dirty="0"/>
              <a:t>※動画による解説なし（一般的なバービージャンプ）</a:t>
            </a:r>
            <a:endParaRPr dirty="0"/>
          </a:p>
          <a:p>
            <a:pPr marL="914400" lvl="1" indent="-317500" algn="l" rtl="0">
              <a:spcBef>
                <a:spcPts val="0"/>
              </a:spcBef>
              <a:spcAft>
                <a:spcPts val="0"/>
              </a:spcAft>
              <a:buSzPts val="1400"/>
              <a:buChar char="○"/>
            </a:pPr>
            <a:r>
              <a:rPr lang="ja" dirty="0"/>
              <a:t>ポイント：とにかく限界まで追い込む。最大酸素摂取量を上げることを意識。</a:t>
            </a:r>
            <a:endParaRPr dirty="0"/>
          </a:p>
        </p:txBody>
      </p:sp>
      <p:sp>
        <p:nvSpPr>
          <p:cNvPr id="176" name="Google Shape;176;p30"/>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t>17</a:t>
            </a:fld>
            <a:endParaRPr/>
          </a:p>
        </p:txBody>
      </p:sp>
      <p:sp>
        <p:nvSpPr>
          <p:cNvPr id="177" name="Google Shape;177;p30"/>
          <p:cNvSpPr/>
          <p:nvPr/>
        </p:nvSpPr>
        <p:spPr>
          <a:xfrm>
            <a:off x="5562600" y="152400"/>
            <a:ext cx="3429000" cy="1333500"/>
          </a:xfrm>
          <a:prstGeom prst="rect">
            <a:avLst/>
          </a:prstGeom>
          <a:solidFill>
            <a:srgbClr val="FFFF00"/>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457200" lvl="0" indent="-317500" algn="l" rtl="0">
              <a:spcBef>
                <a:spcPts val="0"/>
              </a:spcBef>
              <a:spcAft>
                <a:spcPts val="0"/>
              </a:spcAft>
              <a:buSzPts val="1400"/>
              <a:buChar char="●"/>
            </a:pPr>
            <a:r>
              <a:rPr lang="ja" dirty="0"/>
              <a:t>〜寝起き後〜を中見出しにしたい</a:t>
            </a:r>
            <a:endParaRPr dirty="0"/>
          </a:p>
          <a:p>
            <a:pPr marL="457200" lvl="0" indent="-317500" algn="l" rtl="0">
              <a:spcBef>
                <a:spcPts val="0"/>
              </a:spcBef>
              <a:spcAft>
                <a:spcPts val="0"/>
              </a:spcAft>
              <a:buSzPts val="1400"/>
              <a:buChar char="●"/>
            </a:pPr>
            <a:r>
              <a:rPr lang="ja" dirty="0"/>
              <a:t>各種目見やすく並列に並べたい</a:t>
            </a:r>
            <a:r>
              <a:rPr lang="ja" altLang="en-US" dirty="0"/>
              <a:t>（“</a:t>
            </a:r>
            <a:r>
              <a:rPr lang="ja-JP" altLang="en-US"/>
              <a:t>目的”“ポイント</a:t>
            </a:r>
            <a:r>
              <a:rPr lang="en-US" altLang="ja-JP" dirty="0"/>
              <a:t>”</a:t>
            </a:r>
            <a:r>
              <a:rPr lang="ja-JP" altLang="en-US"/>
              <a:t>をきれいに整えてほしい</a:t>
            </a:r>
            <a:r>
              <a:rPr lang="ja" altLang="en-US" dirty="0"/>
              <a:t>）</a:t>
            </a:r>
            <a:endParaRPr dirty="0"/>
          </a:p>
          <a:p>
            <a:pPr marL="457200" lvl="0" indent="-317500" algn="l" rtl="0">
              <a:spcBef>
                <a:spcPts val="0"/>
              </a:spcBef>
              <a:spcAft>
                <a:spcPts val="0"/>
              </a:spcAft>
              <a:buSzPts val="1400"/>
              <a:buChar char="●"/>
            </a:pPr>
            <a:r>
              <a:rPr lang="ja-JP" altLang="en-US"/>
              <a:t>各種目、</a:t>
            </a:r>
            <a:r>
              <a:rPr lang="ja" dirty="0"/>
              <a:t>解説用の</a:t>
            </a:r>
            <a:r>
              <a:rPr lang="ja-JP" altLang="en-US"/>
              <a:t>動画</a:t>
            </a:r>
            <a:r>
              <a:rPr lang="ja" dirty="0"/>
              <a:t>リンク</a:t>
            </a:r>
            <a:r>
              <a:rPr lang="ja" altLang="en-US" dirty="0"/>
              <a:t>（</a:t>
            </a:r>
            <a:r>
              <a:rPr lang="en-US" altLang="ja" dirty="0" err="1"/>
              <a:t>Youtube</a:t>
            </a:r>
            <a:r>
              <a:rPr lang="ja" altLang="en-US" dirty="0"/>
              <a:t>）</a:t>
            </a:r>
            <a:r>
              <a:rPr lang="ja" dirty="0"/>
              <a:t>を挿入予定</a:t>
            </a:r>
            <a:endParaRPr dirty="0"/>
          </a:p>
        </p:txBody>
      </p:sp>
      <p:cxnSp>
        <p:nvCxnSpPr>
          <p:cNvPr id="178" name="Google Shape;178;p30"/>
          <p:cNvCxnSpPr>
            <a:cxnSpLocks/>
          </p:cNvCxnSpPr>
          <p:nvPr/>
        </p:nvCxnSpPr>
        <p:spPr>
          <a:xfrm flipH="1">
            <a:off x="2209800" y="1152475"/>
            <a:ext cx="3654669" cy="142925"/>
          </a:xfrm>
          <a:prstGeom prst="straightConnector1">
            <a:avLst/>
          </a:prstGeom>
          <a:noFill/>
          <a:ln w="9525" cap="flat" cmpd="sng">
            <a:solidFill>
              <a:srgbClr val="666666"/>
            </a:solidFill>
            <a:prstDash val="solid"/>
            <a:round/>
            <a:headEnd type="none" w="med" len="med"/>
            <a:tailEnd type="triangle" w="med" len="med"/>
          </a:ln>
        </p:spPr>
      </p:cxn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82"/>
        <p:cNvGrpSpPr/>
        <p:nvPr/>
      </p:nvGrpSpPr>
      <p:grpSpPr>
        <a:xfrm>
          <a:off x="0" y="0"/>
          <a:ext cx="0" cy="0"/>
          <a:chOff x="0" y="0"/>
          <a:chExt cx="0" cy="0"/>
        </a:xfrm>
      </p:grpSpPr>
      <p:sp>
        <p:nvSpPr>
          <p:cNvPr id="183" name="Google Shape;183;p31"/>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a:t>トレーニング解説　</a:t>
            </a:r>
            <a:r>
              <a:rPr lang="ja" sz="2244"/>
              <a:t>〜朝(120分) 朝食後〜</a:t>
            </a:r>
            <a:endParaRPr sz="2244"/>
          </a:p>
        </p:txBody>
      </p:sp>
      <p:sp>
        <p:nvSpPr>
          <p:cNvPr id="184" name="Google Shape;184;p31"/>
          <p:cNvSpPr txBox="1">
            <a:spLocks noGrp="1"/>
          </p:cNvSpPr>
          <p:nvPr>
            <p:ph type="body" idx="1"/>
          </p:nvPr>
        </p:nvSpPr>
        <p:spPr>
          <a:xfrm>
            <a:off x="311700" y="1152475"/>
            <a:ext cx="8520600" cy="3416400"/>
          </a:xfrm>
          <a:prstGeom prst="rect">
            <a:avLst/>
          </a:prstGeom>
          <a:noFill/>
          <a:ln>
            <a:noFill/>
          </a:ln>
        </p:spPr>
        <p:txBody>
          <a:bodyPr spcFirstLastPara="1" wrap="square" lIns="91425" tIns="91425" rIns="91425" bIns="91425" anchor="t" anchorCtr="0">
            <a:normAutofit fontScale="92500" lnSpcReduction="10000"/>
          </a:bodyPr>
          <a:lstStyle/>
          <a:p>
            <a:pPr indent="-334327">
              <a:buSzPct val="100000"/>
            </a:pPr>
            <a:r>
              <a:rPr lang="ja" altLang="en-US" dirty="0">
                <a:solidFill>
                  <a:schemeClr val="tx1">
                    <a:lumMod val="65000"/>
                    <a:lumOff val="35000"/>
                  </a:schemeClr>
                </a:solidFill>
              </a:rPr>
              <a:t>レッグエクステンション（</a:t>
            </a:r>
            <a:r>
              <a:rPr lang="en-US" altLang="ja" dirty="0">
                <a:solidFill>
                  <a:schemeClr val="tx1">
                    <a:lumMod val="65000"/>
                    <a:lumOff val="35000"/>
                  </a:schemeClr>
                </a:solidFill>
              </a:rPr>
              <a:t>20</a:t>
            </a:r>
            <a:r>
              <a:rPr lang="ja" altLang="en-US" dirty="0">
                <a:solidFill>
                  <a:schemeClr val="tx1">
                    <a:lumMod val="65000"/>
                    <a:lumOff val="35000"/>
                  </a:schemeClr>
                </a:solidFill>
              </a:rPr>
              <a:t>回✖️</a:t>
            </a:r>
            <a:r>
              <a:rPr lang="en-US" altLang="ja" dirty="0">
                <a:solidFill>
                  <a:schemeClr val="tx1">
                    <a:lumMod val="65000"/>
                    <a:lumOff val="35000"/>
                  </a:schemeClr>
                </a:solidFill>
              </a:rPr>
              <a:t>5</a:t>
            </a:r>
            <a:r>
              <a:rPr lang="ja" altLang="en-US" dirty="0">
                <a:solidFill>
                  <a:schemeClr val="tx1">
                    <a:lumMod val="65000"/>
                    <a:lumOff val="35000"/>
                  </a:schemeClr>
                </a:solidFill>
              </a:rPr>
              <a:t>セット）</a:t>
            </a:r>
            <a:endParaRPr dirty="0">
              <a:solidFill>
                <a:schemeClr val="tx1">
                  <a:lumMod val="65000"/>
                  <a:lumOff val="35000"/>
                </a:schemeClr>
              </a:solidFill>
            </a:endParaRPr>
          </a:p>
          <a:p>
            <a:pPr lvl="1" indent="-310832">
              <a:buSzPct val="100000"/>
            </a:pPr>
            <a:r>
              <a:rPr lang="ja" altLang="en-US" dirty="0">
                <a:solidFill>
                  <a:schemeClr val="tx1">
                    <a:lumMod val="65000"/>
                    <a:lumOff val="35000"/>
                  </a:schemeClr>
                </a:solidFill>
              </a:rPr>
              <a:t>目的：大腿直筋、縫工筋の筋肥大・カット出し</a:t>
            </a:r>
            <a:endParaRPr dirty="0">
              <a:solidFill>
                <a:schemeClr val="tx1">
                  <a:lumMod val="65000"/>
                  <a:lumOff val="35000"/>
                </a:schemeClr>
              </a:solidFill>
            </a:endParaRPr>
          </a:p>
          <a:p>
            <a:pPr indent="-334327">
              <a:buSzPct val="100000"/>
            </a:pPr>
            <a:r>
              <a:rPr lang="en-US" altLang="ja" dirty="0">
                <a:solidFill>
                  <a:schemeClr val="tx1">
                    <a:lumMod val="65000"/>
                    <a:lumOff val="35000"/>
                  </a:schemeClr>
                </a:solidFill>
              </a:rPr>
              <a:t>stiff</a:t>
            </a:r>
            <a:r>
              <a:rPr lang="ja" altLang="en-US" dirty="0">
                <a:solidFill>
                  <a:schemeClr val="tx1">
                    <a:lumMod val="65000"/>
                    <a:lumOff val="35000"/>
                  </a:schemeClr>
                </a:solidFill>
              </a:rPr>
              <a:t>（</a:t>
            </a:r>
            <a:r>
              <a:rPr lang="en-US" altLang="ja" dirty="0">
                <a:solidFill>
                  <a:schemeClr val="tx1">
                    <a:lumMod val="65000"/>
                    <a:lumOff val="35000"/>
                  </a:schemeClr>
                </a:solidFill>
              </a:rPr>
              <a:t>10</a:t>
            </a:r>
            <a:r>
              <a:rPr lang="ja" altLang="en-US" dirty="0">
                <a:solidFill>
                  <a:schemeClr val="tx1">
                    <a:lumMod val="65000"/>
                    <a:lumOff val="35000"/>
                  </a:schemeClr>
                </a:solidFill>
              </a:rPr>
              <a:t>レップ✖️</a:t>
            </a:r>
            <a:r>
              <a:rPr lang="en-US" altLang="ja" dirty="0">
                <a:solidFill>
                  <a:schemeClr val="tx1">
                    <a:lumMod val="65000"/>
                    <a:lumOff val="35000"/>
                  </a:schemeClr>
                </a:solidFill>
              </a:rPr>
              <a:t>8</a:t>
            </a:r>
            <a:r>
              <a:rPr lang="ja" altLang="en-US" dirty="0">
                <a:solidFill>
                  <a:schemeClr val="tx1">
                    <a:lumMod val="65000"/>
                    <a:lumOff val="35000"/>
                  </a:schemeClr>
                </a:solidFill>
              </a:rPr>
              <a:t>セット）</a:t>
            </a:r>
            <a:endParaRPr dirty="0">
              <a:solidFill>
                <a:schemeClr val="tx1">
                  <a:lumMod val="65000"/>
                  <a:lumOff val="35000"/>
                </a:schemeClr>
              </a:solidFill>
            </a:endParaRPr>
          </a:p>
          <a:p>
            <a:pPr lvl="1" indent="-310832">
              <a:buSzPct val="100000"/>
            </a:pPr>
            <a:r>
              <a:rPr lang="ja" altLang="en-US" dirty="0">
                <a:solidFill>
                  <a:schemeClr val="tx1">
                    <a:lumMod val="65000"/>
                    <a:lumOff val="35000"/>
                  </a:schemeClr>
                </a:solidFill>
              </a:rPr>
              <a:t>ハムストリングのマッスルコントロールの上達、筋肥大狙い</a:t>
            </a:r>
            <a:endParaRPr dirty="0">
              <a:solidFill>
                <a:schemeClr val="tx1">
                  <a:lumMod val="65000"/>
                  <a:lumOff val="35000"/>
                </a:schemeClr>
              </a:solidFill>
            </a:endParaRPr>
          </a:p>
          <a:p>
            <a:pPr lvl="1" indent="-310832">
              <a:buSzPct val="100000"/>
            </a:pPr>
            <a:r>
              <a:rPr lang="ja" altLang="en-US" dirty="0">
                <a:solidFill>
                  <a:schemeClr val="tx1">
                    <a:lumMod val="65000"/>
                    <a:lumOff val="35000"/>
                  </a:schemeClr>
                </a:solidFill>
              </a:rPr>
              <a:t>ポイント：指で地面を噛む、脊柱起立筋からハムストリングへ負荷を外す、股関節の連動</a:t>
            </a:r>
            <a:endParaRPr dirty="0">
              <a:solidFill>
                <a:schemeClr val="tx1">
                  <a:lumMod val="65000"/>
                  <a:lumOff val="35000"/>
                </a:schemeClr>
              </a:solidFill>
            </a:endParaRPr>
          </a:p>
          <a:p>
            <a:pPr indent="-334327">
              <a:buSzPct val="100000"/>
            </a:pPr>
            <a:r>
              <a:rPr lang="ja" altLang="en-US" dirty="0">
                <a:solidFill>
                  <a:schemeClr val="tx1">
                    <a:lumMod val="65000"/>
                    <a:lumOff val="35000"/>
                  </a:schemeClr>
                </a:solidFill>
              </a:rPr>
              <a:t>ブルガリアン（</a:t>
            </a:r>
            <a:r>
              <a:rPr lang="en-US" altLang="ja" dirty="0">
                <a:solidFill>
                  <a:schemeClr val="tx1">
                    <a:lumMod val="65000"/>
                    <a:lumOff val="35000"/>
                  </a:schemeClr>
                </a:solidFill>
              </a:rPr>
              <a:t>8〜12</a:t>
            </a:r>
            <a:r>
              <a:rPr lang="ja" altLang="en-US" dirty="0">
                <a:solidFill>
                  <a:schemeClr val="tx1">
                    <a:lumMod val="65000"/>
                    <a:lumOff val="35000"/>
                  </a:schemeClr>
                </a:solidFill>
              </a:rPr>
              <a:t>レップ✖️</a:t>
            </a:r>
            <a:r>
              <a:rPr lang="en-US" altLang="ja" dirty="0">
                <a:solidFill>
                  <a:schemeClr val="tx1">
                    <a:lumMod val="65000"/>
                    <a:lumOff val="35000"/>
                  </a:schemeClr>
                </a:solidFill>
              </a:rPr>
              <a:t>4</a:t>
            </a:r>
            <a:r>
              <a:rPr lang="ja" altLang="en-US" dirty="0">
                <a:solidFill>
                  <a:schemeClr val="tx1">
                    <a:lumMod val="65000"/>
                    <a:lumOff val="35000"/>
                  </a:schemeClr>
                </a:solidFill>
              </a:rPr>
              <a:t>セット）</a:t>
            </a:r>
            <a:endParaRPr dirty="0">
              <a:solidFill>
                <a:schemeClr val="tx1">
                  <a:lumMod val="65000"/>
                  <a:lumOff val="35000"/>
                </a:schemeClr>
              </a:solidFill>
            </a:endParaRPr>
          </a:p>
          <a:p>
            <a:pPr lvl="1" indent="-310832">
              <a:buSzPct val="100000"/>
            </a:pPr>
            <a:r>
              <a:rPr lang="ja" altLang="en-US" dirty="0">
                <a:solidFill>
                  <a:schemeClr val="tx1">
                    <a:lumMod val="65000"/>
                    <a:lumOff val="35000"/>
                  </a:schemeClr>
                </a:solidFill>
              </a:rPr>
              <a:t>お尻の筋肥大・脂肪燃焼</a:t>
            </a:r>
            <a:endParaRPr dirty="0">
              <a:solidFill>
                <a:schemeClr val="tx1">
                  <a:lumMod val="65000"/>
                  <a:lumOff val="35000"/>
                </a:schemeClr>
              </a:solidFill>
            </a:endParaRPr>
          </a:p>
          <a:p>
            <a:pPr lvl="1" indent="-310832">
              <a:buSzPct val="100000"/>
            </a:pPr>
            <a:r>
              <a:rPr lang="ja" altLang="en-US" dirty="0">
                <a:solidFill>
                  <a:schemeClr val="tx1">
                    <a:lumMod val="65000"/>
                    <a:lumOff val="35000"/>
                  </a:schemeClr>
                </a:solidFill>
              </a:rPr>
              <a:t>ポイント：ストレッチ</a:t>
            </a:r>
            <a:r>
              <a:rPr lang="en-US" altLang="ja" dirty="0">
                <a:solidFill>
                  <a:schemeClr val="tx1">
                    <a:lumMod val="65000"/>
                    <a:lumOff val="35000"/>
                  </a:schemeClr>
                </a:solidFill>
              </a:rPr>
              <a:t>〜</a:t>
            </a:r>
            <a:r>
              <a:rPr lang="ja" altLang="en-US" dirty="0">
                <a:solidFill>
                  <a:schemeClr val="tx1">
                    <a:lumMod val="65000"/>
                    <a:lumOff val="35000"/>
                  </a:schemeClr>
                </a:solidFill>
              </a:rPr>
              <a:t>収縮まで、負荷を常に載せた状態で動かし続ける。</a:t>
            </a:r>
            <a:endParaRPr dirty="0">
              <a:solidFill>
                <a:schemeClr val="tx1">
                  <a:lumMod val="65000"/>
                  <a:lumOff val="35000"/>
                </a:schemeClr>
              </a:solidFill>
            </a:endParaRPr>
          </a:p>
          <a:p>
            <a:pPr indent="-334327">
              <a:buSzPct val="100000"/>
            </a:pPr>
            <a:r>
              <a:rPr lang="ja" altLang="en-US" dirty="0">
                <a:solidFill>
                  <a:schemeClr val="tx1">
                    <a:lumMod val="65000"/>
                    <a:lumOff val="35000"/>
                  </a:schemeClr>
                </a:solidFill>
              </a:rPr>
              <a:t>ワイドスクワット（</a:t>
            </a:r>
            <a:r>
              <a:rPr lang="en-US" altLang="ja" dirty="0">
                <a:solidFill>
                  <a:schemeClr val="tx1">
                    <a:lumMod val="65000"/>
                    <a:lumOff val="35000"/>
                  </a:schemeClr>
                </a:solidFill>
              </a:rPr>
              <a:t>15</a:t>
            </a:r>
            <a:r>
              <a:rPr lang="ja" altLang="en-US" dirty="0">
                <a:solidFill>
                  <a:schemeClr val="tx1">
                    <a:lumMod val="65000"/>
                    <a:lumOff val="35000"/>
                  </a:schemeClr>
                </a:solidFill>
              </a:rPr>
              <a:t>レップ✖️</a:t>
            </a:r>
            <a:r>
              <a:rPr lang="en-US" altLang="ja" dirty="0">
                <a:solidFill>
                  <a:schemeClr val="tx1">
                    <a:lumMod val="65000"/>
                    <a:lumOff val="35000"/>
                  </a:schemeClr>
                </a:solidFill>
              </a:rPr>
              <a:t>5</a:t>
            </a:r>
            <a:r>
              <a:rPr lang="ja" altLang="en-US" dirty="0">
                <a:solidFill>
                  <a:schemeClr val="tx1">
                    <a:lumMod val="65000"/>
                    <a:lumOff val="35000"/>
                  </a:schemeClr>
                </a:solidFill>
              </a:rPr>
              <a:t>セット）</a:t>
            </a:r>
            <a:endParaRPr dirty="0">
              <a:solidFill>
                <a:schemeClr val="tx1">
                  <a:lumMod val="65000"/>
                  <a:lumOff val="35000"/>
                </a:schemeClr>
              </a:solidFill>
            </a:endParaRPr>
          </a:p>
          <a:p>
            <a:pPr lvl="1" indent="-310832">
              <a:buSzPct val="100000"/>
            </a:pPr>
            <a:r>
              <a:rPr lang="ja" altLang="en-US" dirty="0">
                <a:solidFill>
                  <a:schemeClr val="tx1">
                    <a:lumMod val="65000"/>
                    <a:lumOff val="35000"/>
                  </a:schemeClr>
                </a:solidFill>
              </a:rPr>
              <a:t>内転筋（内腿）の筋肥大、脂肪燃焼</a:t>
            </a:r>
            <a:endParaRPr dirty="0">
              <a:solidFill>
                <a:schemeClr val="tx1">
                  <a:lumMod val="65000"/>
                  <a:lumOff val="35000"/>
                </a:schemeClr>
              </a:solidFill>
            </a:endParaRPr>
          </a:p>
          <a:p>
            <a:pPr lvl="1" indent="-310832">
              <a:buSzPct val="100000"/>
            </a:pPr>
            <a:r>
              <a:rPr lang="ja" altLang="en-US" dirty="0">
                <a:solidFill>
                  <a:schemeClr val="tx1">
                    <a:lumMod val="65000"/>
                    <a:lumOff val="35000"/>
                  </a:schemeClr>
                </a:solidFill>
              </a:rPr>
              <a:t>ポイント：下ろす時、内転筋を引きちぎれる意識。</a:t>
            </a:r>
            <a:endParaRPr dirty="0">
              <a:solidFill>
                <a:schemeClr val="tx1">
                  <a:lumMod val="65000"/>
                  <a:lumOff val="35000"/>
                </a:schemeClr>
              </a:solidFill>
            </a:endParaRPr>
          </a:p>
          <a:p>
            <a:pPr indent="-334327">
              <a:buSzPct val="100000"/>
            </a:pPr>
            <a:r>
              <a:rPr lang="ja" altLang="en-US" dirty="0">
                <a:solidFill>
                  <a:schemeClr val="tx1">
                    <a:lumMod val="65000"/>
                    <a:lumOff val="35000"/>
                  </a:schemeClr>
                </a:solidFill>
              </a:rPr>
              <a:t>アブダクター（</a:t>
            </a:r>
            <a:r>
              <a:rPr lang="en-US" altLang="ja" dirty="0">
                <a:solidFill>
                  <a:schemeClr val="tx1">
                    <a:lumMod val="65000"/>
                    <a:lumOff val="35000"/>
                  </a:schemeClr>
                </a:solidFill>
              </a:rPr>
              <a:t>25</a:t>
            </a:r>
            <a:r>
              <a:rPr lang="ja" altLang="en-US" dirty="0">
                <a:solidFill>
                  <a:schemeClr val="tx1">
                    <a:lumMod val="65000"/>
                    <a:lumOff val="35000"/>
                  </a:schemeClr>
                </a:solidFill>
              </a:rPr>
              <a:t>レップ✖️</a:t>
            </a:r>
            <a:r>
              <a:rPr lang="en-US" altLang="ja" dirty="0">
                <a:solidFill>
                  <a:schemeClr val="tx1">
                    <a:lumMod val="65000"/>
                    <a:lumOff val="35000"/>
                  </a:schemeClr>
                </a:solidFill>
              </a:rPr>
              <a:t>5</a:t>
            </a:r>
            <a:r>
              <a:rPr lang="ja" altLang="en-US" dirty="0">
                <a:solidFill>
                  <a:schemeClr val="tx1">
                    <a:lumMod val="65000"/>
                    <a:lumOff val="35000"/>
                  </a:schemeClr>
                </a:solidFill>
              </a:rPr>
              <a:t>セット）</a:t>
            </a:r>
            <a:endParaRPr dirty="0">
              <a:solidFill>
                <a:schemeClr val="tx1">
                  <a:lumMod val="65000"/>
                  <a:lumOff val="35000"/>
                </a:schemeClr>
              </a:solidFill>
            </a:endParaRPr>
          </a:p>
          <a:p>
            <a:pPr lvl="1" indent="-310832">
              <a:buSzPct val="100000"/>
            </a:pPr>
            <a:r>
              <a:rPr lang="ja" altLang="en-US" dirty="0">
                <a:solidFill>
                  <a:schemeClr val="tx1">
                    <a:lumMod val="65000"/>
                    <a:lumOff val="35000"/>
                  </a:schemeClr>
                </a:solidFill>
              </a:rPr>
              <a:t>お尻の脂肪燃焼</a:t>
            </a:r>
            <a:endParaRPr dirty="0">
              <a:solidFill>
                <a:schemeClr val="tx1">
                  <a:lumMod val="65000"/>
                  <a:lumOff val="35000"/>
                </a:schemeClr>
              </a:solidFill>
            </a:endParaRPr>
          </a:p>
          <a:p>
            <a:pPr lvl="1" indent="-310832">
              <a:buSzPct val="100000"/>
            </a:pPr>
            <a:r>
              <a:rPr lang="ja" altLang="en-US" dirty="0">
                <a:solidFill>
                  <a:schemeClr val="tx1">
                    <a:lumMod val="65000"/>
                    <a:lumOff val="35000"/>
                  </a:schemeClr>
                </a:solidFill>
              </a:rPr>
              <a:t>ポイント：収縮メイン、可動域全て使うのではなく乗っているところで細かく動かすイメージ</a:t>
            </a:r>
            <a:endParaRPr dirty="0">
              <a:solidFill>
                <a:schemeClr val="tx1">
                  <a:lumMod val="65000"/>
                  <a:lumOff val="35000"/>
                </a:schemeClr>
              </a:solidFill>
            </a:endParaRPr>
          </a:p>
        </p:txBody>
      </p:sp>
      <p:sp>
        <p:nvSpPr>
          <p:cNvPr id="185" name="Google Shape;185;p31"/>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t>18</a:t>
            </a:fld>
            <a:endParaRPr/>
          </a:p>
        </p:txBody>
      </p:sp>
      <p:sp>
        <p:nvSpPr>
          <p:cNvPr id="2" name="Google Shape;177;p30">
            <a:extLst>
              <a:ext uri="{FF2B5EF4-FFF2-40B4-BE49-F238E27FC236}">
                <a16:creationId xmlns:a16="http://schemas.microsoft.com/office/drawing/2014/main" id="{05BE28D9-252F-BDA6-3A78-2EADEBE551B1}"/>
              </a:ext>
            </a:extLst>
          </p:cNvPr>
          <p:cNvSpPr/>
          <p:nvPr/>
        </p:nvSpPr>
        <p:spPr>
          <a:xfrm>
            <a:off x="5562600" y="152400"/>
            <a:ext cx="3429000" cy="1553308"/>
          </a:xfrm>
          <a:prstGeom prst="rect">
            <a:avLst/>
          </a:prstGeom>
          <a:solidFill>
            <a:srgbClr val="FFFF00"/>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457200" lvl="0" indent="-317500" algn="l" rtl="0">
              <a:spcBef>
                <a:spcPts val="0"/>
              </a:spcBef>
              <a:spcAft>
                <a:spcPts val="0"/>
              </a:spcAft>
              <a:buSzPts val="1400"/>
              <a:buChar char="●"/>
            </a:pPr>
            <a:r>
              <a:rPr lang="ja" dirty="0"/>
              <a:t>〜</a:t>
            </a:r>
            <a:r>
              <a:rPr lang="ja-JP" altLang="en-US"/>
              <a:t>〇〇</a:t>
            </a:r>
            <a:r>
              <a:rPr lang="ja" dirty="0"/>
              <a:t>〜を中見出しにしたい</a:t>
            </a:r>
            <a:endParaRPr dirty="0"/>
          </a:p>
          <a:p>
            <a:pPr marL="457200" lvl="0" indent="-317500" algn="l" rtl="0">
              <a:spcBef>
                <a:spcPts val="0"/>
              </a:spcBef>
              <a:spcAft>
                <a:spcPts val="0"/>
              </a:spcAft>
              <a:buSzPts val="1400"/>
              <a:buChar char="●"/>
            </a:pPr>
            <a:r>
              <a:rPr lang="ja" dirty="0"/>
              <a:t>各種目見やすく並列に並べたい</a:t>
            </a:r>
            <a:r>
              <a:rPr lang="ja" altLang="en-US" dirty="0"/>
              <a:t>（“</a:t>
            </a:r>
            <a:r>
              <a:rPr lang="ja-JP" altLang="en-US"/>
              <a:t>目的”“ポイント</a:t>
            </a:r>
            <a:r>
              <a:rPr lang="en-US" altLang="ja-JP" dirty="0"/>
              <a:t>”</a:t>
            </a:r>
            <a:r>
              <a:rPr lang="ja-JP" altLang="en-US"/>
              <a:t>をきれいに整えてほしい</a:t>
            </a:r>
            <a:r>
              <a:rPr lang="ja" altLang="en-US" dirty="0"/>
              <a:t>）</a:t>
            </a:r>
            <a:br>
              <a:rPr lang="en-US" altLang="ja" dirty="0"/>
            </a:br>
            <a:r>
              <a:rPr lang="en-US" altLang="ja-JP" dirty="0"/>
              <a:t>※</a:t>
            </a:r>
            <a:r>
              <a:rPr lang="ja-JP" altLang="en-US"/>
              <a:t>ページ追加可能</a:t>
            </a:r>
            <a:endParaRPr dirty="0"/>
          </a:p>
          <a:p>
            <a:pPr marL="457200" lvl="0" indent="-317500" algn="l" rtl="0">
              <a:spcBef>
                <a:spcPts val="0"/>
              </a:spcBef>
              <a:spcAft>
                <a:spcPts val="0"/>
              </a:spcAft>
              <a:buSzPts val="1400"/>
              <a:buChar char="●"/>
            </a:pPr>
            <a:r>
              <a:rPr lang="ja-JP" altLang="en-US"/>
              <a:t>各種目、</a:t>
            </a:r>
            <a:r>
              <a:rPr lang="ja" dirty="0"/>
              <a:t>解説用の</a:t>
            </a:r>
            <a:r>
              <a:rPr lang="ja-JP" altLang="en-US"/>
              <a:t>動画</a:t>
            </a:r>
            <a:r>
              <a:rPr lang="ja" dirty="0"/>
              <a:t>リンク</a:t>
            </a:r>
            <a:r>
              <a:rPr lang="ja" altLang="en-US" dirty="0"/>
              <a:t>（</a:t>
            </a:r>
            <a:r>
              <a:rPr lang="en-US" altLang="ja" dirty="0" err="1"/>
              <a:t>Youtube</a:t>
            </a:r>
            <a:r>
              <a:rPr lang="ja" altLang="en-US" dirty="0"/>
              <a:t>）</a:t>
            </a:r>
            <a:r>
              <a:rPr lang="ja" dirty="0"/>
              <a:t>を挿入予定</a:t>
            </a:r>
            <a:endParaRPr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191"/>
        <p:cNvGrpSpPr/>
        <p:nvPr/>
      </p:nvGrpSpPr>
      <p:grpSpPr>
        <a:xfrm>
          <a:off x="0" y="0"/>
          <a:ext cx="0" cy="0"/>
          <a:chOff x="0" y="0"/>
          <a:chExt cx="0" cy="0"/>
        </a:xfrm>
      </p:grpSpPr>
      <p:sp>
        <p:nvSpPr>
          <p:cNvPr id="192" name="Google Shape;192;p32"/>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a:t>トレーニング解説　</a:t>
            </a:r>
            <a:r>
              <a:rPr lang="ja" sz="2244"/>
              <a:t>〜夜(90分)①〜</a:t>
            </a:r>
            <a:endParaRPr sz="2244"/>
          </a:p>
        </p:txBody>
      </p:sp>
      <p:sp>
        <p:nvSpPr>
          <p:cNvPr id="193" name="Google Shape;193;p32"/>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a:bodyPr>
          <a:lstStyle/>
          <a:p>
            <a:pPr marL="457200" lvl="0" indent="-342900" algn="l" rtl="0">
              <a:spcBef>
                <a:spcPts val="0"/>
              </a:spcBef>
              <a:spcAft>
                <a:spcPts val="0"/>
              </a:spcAft>
              <a:buSzPts val="1800"/>
              <a:buChar char="●"/>
            </a:pPr>
            <a:r>
              <a:rPr lang="ja" dirty="0">
                <a:solidFill>
                  <a:schemeClr val="tx1">
                    <a:lumMod val="65000"/>
                    <a:lumOff val="35000"/>
                  </a:schemeClr>
                </a:solidFill>
              </a:rPr>
              <a:t>ベンチプレス（10レップ✖️5セット）</a:t>
            </a:r>
            <a:endParaRPr dirty="0">
              <a:solidFill>
                <a:schemeClr val="tx1">
                  <a:lumMod val="65000"/>
                  <a:lumOff val="35000"/>
                </a:schemeClr>
              </a:solidFill>
            </a:endParaRPr>
          </a:p>
          <a:p>
            <a:pPr marL="457200" lvl="0" indent="-342900" algn="l" rtl="0">
              <a:spcBef>
                <a:spcPts val="0"/>
              </a:spcBef>
              <a:spcAft>
                <a:spcPts val="0"/>
              </a:spcAft>
              <a:buSzPts val="1800"/>
              <a:buChar char="●"/>
            </a:pPr>
            <a:r>
              <a:rPr lang="ja" dirty="0">
                <a:solidFill>
                  <a:schemeClr val="tx1">
                    <a:lumMod val="65000"/>
                    <a:lumOff val="35000"/>
                  </a:schemeClr>
                </a:solidFill>
              </a:rPr>
              <a:t>シーテッドロー（15レップ✖️6セット）</a:t>
            </a:r>
            <a:endParaRPr dirty="0">
              <a:solidFill>
                <a:schemeClr val="tx1">
                  <a:lumMod val="65000"/>
                  <a:lumOff val="35000"/>
                </a:schemeClr>
              </a:solidFill>
            </a:endParaRPr>
          </a:p>
          <a:p>
            <a:pPr marL="457200" lvl="0" indent="-342900" algn="l" rtl="0">
              <a:spcBef>
                <a:spcPts val="0"/>
              </a:spcBef>
              <a:spcAft>
                <a:spcPts val="0"/>
              </a:spcAft>
              <a:buSzPts val="1800"/>
              <a:buChar char="●"/>
            </a:pPr>
            <a:r>
              <a:rPr lang="ja" dirty="0">
                <a:solidFill>
                  <a:schemeClr val="tx1">
                    <a:lumMod val="65000"/>
                    <a:lumOff val="35000"/>
                  </a:schemeClr>
                </a:solidFill>
              </a:rPr>
              <a:t>サイドレイズ（20レップ✖️8セット）</a:t>
            </a:r>
            <a:endParaRPr dirty="0">
              <a:solidFill>
                <a:schemeClr val="tx1">
                  <a:lumMod val="65000"/>
                  <a:lumOff val="35000"/>
                </a:schemeClr>
              </a:solidFill>
            </a:endParaRPr>
          </a:p>
          <a:p>
            <a:pPr marL="457200" lvl="0" indent="-342900" algn="l" rtl="0">
              <a:spcBef>
                <a:spcPts val="0"/>
              </a:spcBef>
              <a:spcAft>
                <a:spcPts val="0"/>
              </a:spcAft>
              <a:buSzPts val="1800"/>
              <a:buChar char="●"/>
            </a:pPr>
            <a:r>
              <a:rPr lang="ja" dirty="0">
                <a:solidFill>
                  <a:schemeClr val="tx1">
                    <a:lumMod val="65000"/>
                    <a:lumOff val="35000"/>
                  </a:schemeClr>
                </a:solidFill>
              </a:rPr>
              <a:t>リアデルト（25レップ✖️5セット）</a:t>
            </a:r>
            <a:endParaRPr dirty="0">
              <a:solidFill>
                <a:schemeClr val="tx1">
                  <a:lumMod val="65000"/>
                  <a:lumOff val="35000"/>
                </a:schemeClr>
              </a:solidFill>
            </a:endParaRPr>
          </a:p>
        </p:txBody>
      </p:sp>
      <p:sp>
        <p:nvSpPr>
          <p:cNvPr id="194" name="Google Shape;194;p3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t>19</a:t>
            </a:fld>
            <a:endParaRPr/>
          </a:p>
        </p:txBody>
      </p:sp>
      <p:sp>
        <p:nvSpPr>
          <p:cNvPr id="2" name="Google Shape;177;p30">
            <a:extLst>
              <a:ext uri="{FF2B5EF4-FFF2-40B4-BE49-F238E27FC236}">
                <a16:creationId xmlns:a16="http://schemas.microsoft.com/office/drawing/2014/main" id="{AFD24CF9-2161-31B9-4703-EC2E523DD58F}"/>
              </a:ext>
            </a:extLst>
          </p:cNvPr>
          <p:cNvSpPr/>
          <p:nvPr/>
        </p:nvSpPr>
        <p:spPr>
          <a:xfrm>
            <a:off x="5562600" y="152400"/>
            <a:ext cx="3429000" cy="1553308"/>
          </a:xfrm>
          <a:prstGeom prst="rect">
            <a:avLst/>
          </a:prstGeom>
          <a:solidFill>
            <a:srgbClr val="FFFF00"/>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457200" lvl="0" indent="-317500" algn="l" rtl="0">
              <a:spcBef>
                <a:spcPts val="0"/>
              </a:spcBef>
              <a:spcAft>
                <a:spcPts val="0"/>
              </a:spcAft>
              <a:buSzPts val="1400"/>
              <a:buChar char="●"/>
            </a:pPr>
            <a:r>
              <a:rPr lang="ja" dirty="0"/>
              <a:t>〜</a:t>
            </a:r>
            <a:r>
              <a:rPr lang="ja-JP" altLang="en-US"/>
              <a:t>〇〇</a:t>
            </a:r>
            <a:r>
              <a:rPr lang="ja" dirty="0"/>
              <a:t>〜を中見出しにしたい</a:t>
            </a:r>
            <a:endParaRPr dirty="0"/>
          </a:p>
          <a:p>
            <a:pPr marL="457200" lvl="0" indent="-317500" algn="l" rtl="0">
              <a:spcBef>
                <a:spcPts val="0"/>
              </a:spcBef>
              <a:spcAft>
                <a:spcPts val="0"/>
              </a:spcAft>
              <a:buSzPts val="1400"/>
              <a:buChar char="●"/>
            </a:pPr>
            <a:r>
              <a:rPr lang="ja" dirty="0"/>
              <a:t>各種目見やすく並列に並べたい</a:t>
            </a:r>
            <a:r>
              <a:rPr lang="ja" altLang="en-US" dirty="0"/>
              <a:t>（“</a:t>
            </a:r>
            <a:r>
              <a:rPr lang="ja-JP" altLang="en-US"/>
              <a:t>目的”“ポイント</a:t>
            </a:r>
            <a:r>
              <a:rPr lang="en-US" altLang="ja-JP" dirty="0"/>
              <a:t>”</a:t>
            </a:r>
            <a:r>
              <a:rPr lang="ja-JP" altLang="en-US"/>
              <a:t>をきれいに整えてほしい</a:t>
            </a:r>
            <a:r>
              <a:rPr lang="ja" altLang="en-US" dirty="0"/>
              <a:t>）</a:t>
            </a:r>
            <a:br>
              <a:rPr lang="en-US" altLang="ja" dirty="0"/>
            </a:br>
            <a:r>
              <a:rPr lang="en-US" altLang="ja-JP" dirty="0"/>
              <a:t>※</a:t>
            </a:r>
            <a:r>
              <a:rPr lang="ja-JP" altLang="en-US"/>
              <a:t>ページ追加可能</a:t>
            </a:r>
            <a:endParaRPr dirty="0"/>
          </a:p>
          <a:p>
            <a:pPr marL="457200" lvl="0" indent="-317500" algn="l" rtl="0">
              <a:spcBef>
                <a:spcPts val="0"/>
              </a:spcBef>
              <a:spcAft>
                <a:spcPts val="0"/>
              </a:spcAft>
              <a:buSzPts val="1400"/>
              <a:buChar char="●"/>
            </a:pPr>
            <a:r>
              <a:rPr lang="ja-JP" altLang="en-US"/>
              <a:t>各種目、</a:t>
            </a:r>
            <a:r>
              <a:rPr lang="ja" dirty="0"/>
              <a:t>解説用の</a:t>
            </a:r>
            <a:r>
              <a:rPr lang="ja-JP" altLang="en-US"/>
              <a:t>動画</a:t>
            </a:r>
            <a:r>
              <a:rPr lang="ja" dirty="0"/>
              <a:t>リンク</a:t>
            </a:r>
            <a:r>
              <a:rPr lang="ja" altLang="en-US" dirty="0"/>
              <a:t>（</a:t>
            </a:r>
            <a:r>
              <a:rPr lang="en-US" altLang="ja" dirty="0" err="1"/>
              <a:t>Youtube</a:t>
            </a:r>
            <a:r>
              <a:rPr lang="ja" altLang="en-US" dirty="0"/>
              <a:t>）</a:t>
            </a:r>
            <a:r>
              <a:rPr lang="ja" dirty="0"/>
              <a:t>を挿入予定</a:t>
            </a:r>
            <a:endParaRPr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73"/>
        <p:cNvGrpSpPr/>
        <p:nvPr/>
      </p:nvGrpSpPr>
      <p:grpSpPr>
        <a:xfrm>
          <a:off x="0" y="0"/>
          <a:ext cx="0" cy="0"/>
          <a:chOff x="0" y="0"/>
          <a:chExt cx="0" cy="0"/>
        </a:xfrm>
      </p:grpSpPr>
      <p:sp>
        <p:nvSpPr>
          <p:cNvPr id="74" name="Google Shape;74;p1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dirty="0"/>
              <a:t>初めに皆さんにお伝えしたいこと</a:t>
            </a:r>
            <a:endParaRPr dirty="0"/>
          </a:p>
        </p:txBody>
      </p:sp>
      <p:sp>
        <p:nvSpPr>
          <p:cNvPr id="75" name="Google Shape;75;p16"/>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fontScale="92500"/>
          </a:bodyPr>
          <a:lstStyle/>
          <a:p>
            <a:pPr marL="0" lvl="0" indent="0" algn="l" rtl="0">
              <a:spcBef>
                <a:spcPts val="0"/>
              </a:spcBef>
              <a:spcAft>
                <a:spcPts val="0"/>
              </a:spcAft>
              <a:buNone/>
            </a:pPr>
            <a:r>
              <a:rPr lang="ja" dirty="0"/>
              <a:t>資料をダウンロードしていただきありがとうございます！</a:t>
            </a:r>
            <a:endParaRPr dirty="0"/>
          </a:p>
          <a:p>
            <a:pPr marL="0" lvl="0" indent="0" algn="l" rtl="0">
              <a:spcBef>
                <a:spcPts val="1200"/>
              </a:spcBef>
              <a:spcAft>
                <a:spcPts val="0"/>
              </a:spcAft>
              <a:buNone/>
            </a:pPr>
            <a:r>
              <a:rPr lang="ja" dirty="0"/>
              <a:t>この資料を読んでいるということは、皆さんスポーツモデルに興味があり、今後選手として活躍していきたいという気持ちがあるということだと思っております。</a:t>
            </a:r>
            <a:endParaRPr dirty="0"/>
          </a:p>
          <a:p>
            <a:pPr marL="0" lvl="0" indent="0" algn="l" rtl="0">
              <a:spcBef>
                <a:spcPts val="1200"/>
              </a:spcBef>
              <a:spcAft>
                <a:spcPts val="0"/>
              </a:spcAft>
              <a:buNone/>
            </a:pPr>
            <a:r>
              <a:rPr lang="ja" dirty="0"/>
              <a:t>今回</a:t>
            </a:r>
            <a:r>
              <a:rPr lang="ja-JP" altLang="en-US"/>
              <a:t>私</a:t>
            </a:r>
            <a:r>
              <a:rPr lang="ja" dirty="0"/>
              <a:t>が6ヶ月間の減量を経て、学んだことを</a:t>
            </a:r>
            <a:r>
              <a:rPr lang="ja-JP" altLang="en-US"/>
              <a:t>全て</a:t>
            </a:r>
            <a:r>
              <a:rPr lang="ja" dirty="0"/>
              <a:t>惜しみなく皆さんにお伝えしたいと思っております！！</a:t>
            </a:r>
            <a:endParaRPr dirty="0"/>
          </a:p>
          <a:p>
            <a:pPr marL="0" lvl="0" indent="0" algn="l" rtl="0">
              <a:spcBef>
                <a:spcPts val="1200"/>
              </a:spcBef>
              <a:spcAft>
                <a:spcPts val="0"/>
              </a:spcAft>
              <a:buNone/>
            </a:pPr>
            <a:r>
              <a:rPr lang="ja" dirty="0"/>
              <a:t>資料を読み、実践していただくことで間違いなくトレーニングに対する考え方・身体つきなど変わると思うので、最後までお楽しみください！</a:t>
            </a:r>
            <a:endParaRPr dirty="0"/>
          </a:p>
          <a:p>
            <a:pPr marL="0" lvl="0" indent="0" algn="l" rtl="0">
              <a:spcBef>
                <a:spcPts val="1200"/>
              </a:spcBef>
              <a:spcAft>
                <a:spcPts val="1200"/>
              </a:spcAft>
              <a:buNone/>
            </a:pPr>
            <a:r>
              <a:rPr lang="ja" dirty="0"/>
              <a:t>皆さんの今後のご活躍のお力になれれば大変嬉しいです！！</a:t>
            </a:r>
            <a:endParaRPr dirty="0"/>
          </a:p>
        </p:txBody>
      </p:sp>
      <p:sp>
        <p:nvSpPr>
          <p:cNvPr id="76" name="Google Shape;76;p16"/>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2</a:t>
            </a:fld>
            <a:endParaRPr>
              <a:solidFill>
                <a:schemeClr val="dk2"/>
              </a:solidFill>
              <a:latin typeface="Arial"/>
              <a:ea typeface="Arial"/>
              <a:cs typeface="Arial"/>
              <a:sym typeface="Arial"/>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200"/>
        <p:cNvGrpSpPr/>
        <p:nvPr/>
      </p:nvGrpSpPr>
      <p:grpSpPr>
        <a:xfrm>
          <a:off x="0" y="0"/>
          <a:ext cx="0" cy="0"/>
          <a:chOff x="0" y="0"/>
          <a:chExt cx="0" cy="0"/>
        </a:xfrm>
      </p:grpSpPr>
      <p:sp>
        <p:nvSpPr>
          <p:cNvPr id="201" name="Google Shape;201;p33"/>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a:t>トレーニング解説　</a:t>
            </a:r>
            <a:r>
              <a:rPr lang="ja" sz="2244"/>
              <a:t>〜夜(90分)②〜</a:t>
            </a:r>
            <a:endParaRPr sz="2244"/>
          </a:p>
        </p:txBody>
      </p:sp>
      <p:sp>
        <p:nvSpPr>
          <p:cNvPr id="202" name="Google Shape;202;p33"/>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a:bodyPr>
          <a:lstStyle/>
          <a:p>
            <a:pPr marL="457200" lvl="0" indent="-342900" algn="l" rtl="0">
              <a:spcBef>
                <a:spcPts val="0"/>
              </a:spcBef>
              <a:spcAft>
                <a:spcPts val="0"/>
              </a:spcAft>
              <a:buSzPts val="1800"/>
              <a:buChar char="●"/>
            </a:pPr>
            <a:r>
              <a:rPr lang="ja" dirty="0">
                <a:solidFill>
                  <a:schemeClr val="tx1">
                    <a:lumMod val="65000"/>
                    <a:lumOff val="35000"/>
                  </a:schemeClr>
                </a:solidFill>
              </a:rPr>
              <a:t>ディップス（10レップ✖️5セット）</a:t>
            </a:r>
            <a:endParaRPr dirty="0">
              <a:solidFill>
                <a:schemeClr val="tx1">
                  <a:lumMod val="65000"/>
                  <a:lumOff val="35000"/>
                </a:schemeClr>
              </a:solidFill>
            </a:endParaRPr>
          </a:p>
          <a:p>
            <a:pPr marL="457200" lvl="0" indent="-342900" algn="l" rtl="0">
              <a:spcBef>
                <a:spcPts val="0"/>
              </a:spcBef>
              <a:spcAft>
                <a:spcPts val="0"/>
              </a:spcAft>
              <a:buSzPts val="1800"/>
              <a:buChar char="●"/>
            </a:pPr>
            <a:r>
              <a:rPr lang="ja" dirty="0">
                <a:solidFill>
                  <a:schemeClr val="tx1">
                    <a:lumMod val="65000"/>
                    <a:lumOff val="35000"/>
                  </a:schemeClr>
                </a:solidFill>
              </a:rPr>
              <a:t>ラットプル（15レップ✖️6セット）</a:t>
            </a:r>
            <a:endParaRPr dirty="0">
              <a:solidFill>
                <a:schemeClr val="tx1">
                  <a:lumMod val="65000"/>
                  <a:lumOff val="35000"/>
                </a:schemeClr>
              </a:solidFill>
            </a:endParaRPr>
          </a:p>
          <a:p>
            <a:pPr marL="457200" lvl="0" indent="-342900" algn="l" rtl="0">
              <a:spcBef>
                <a:spcPts val="0"/>
              </a:spcBef>
              <a:spcAft>
                <a:spcPts val="0"/>
              </a:spcAft>
              <a:buSzPts val="1800"/>
              <a:buChar char="●"/>
            </a:pPr>
            <a:r>
              <a:rPr lang="ja" dirty="0">
                <a:solidFill>
                  <a:schemeClr val="tx1">
                    <a:lumMod val="65000"/>
                    <a:lumOff val="35000"/>
                  </a:schemeClr>
                </a:solidFill>
              </a:rPr>
              <a:t>スタンディングダンベルショルダープレス（10レップ✖️6セット）</a:t>
            </a:r>
            <a:endParaRPr dirty="0">
              <a:solidFill>
                <a:schemeClr val="tx1">
                  <a:lumMod val="65000"/>
                  <a:lumOff val="35000"/>
                </a:schemeClr>
              </a:solidFill>
            </a:endParaRPr>
          </a:p>
          <a:p>
            <a:pPr marL="457200" lvl="0" indent="-342900" algn="l" rtl="0">
              <a:spcBef>
                <a:spcPts val="0"/>
              </a:spcBef>
              <a:spcAft>
                <a:spcPts val="0"/>
              </a:spcAft>
              <a:buSzPts val="1800"/>
              <a:buChar char="●"/>
            </a:pPr>
            <a:r>
              <a:rPr lang="ja" dirty="0">
                <a:solidFill>
                  <a:schemeClr val="tx1">
                    <a:lumMod val="65000"/>
                    <a:lumOff val="35000"/>
                  </a:schemeClr>
                </a:solidFill>
              </a:rPr>
              <a:t>Vバーのリバースグリップアップライトレイズ（20レップ✖️5セット）</a:t>
            </a:r>
            <a:endParaRPr dirty="0">
              <a:solidFill>
                <a:schemeClr val="tx1">
                  <a:lumMod val="65000"/>
                  <a:lumOff val="35000"/>
                </a:schemeClr>
              </a:solidFill>
            </a:endParaRPr>
          </a:p>
        </p:txBody>
      </p:sp>
      <p:sp>
        <p:nvSpPr>
          <p:cNvPr id="203" name="Google Shape;203;p33"/>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t>20</a:t>
            </a:fld>
            <a:endParaRPr/>
          </a:p>
        </p:txBody>
      </p:sp>
      <p:sp>
        <p:nvSpPr>
          <p:cNvPr id="2" name="Google Shape;177;p30">
            <a:extLst>
              <a:ext uri="{FF2B5EF4-FFF2-40B4-BE49-F238E27FC236}">
                <a16:creationId xmlns:a16="http://schemas.microsoft.com/office/drawing/2014/main" id="{76CA1D18-C06F-2326-3005-FA3D52ACDA4A}"/>
              </a:ext>
            </a:extLst>
          </p:cNvPr>
          <p:cNvSpPr/>
          <p:nvPr/>
        </p:nvSpPr>
        <p:spPr>
          <a:xfrm>
            <a:off x="5562600" y="152400"/>
            <a:ext cx="3429000" cy="1553308"/>
          </a:xfrm>
          <a:prstGeom prst="rect">
            <a:avLst/>
          </a:prstGeom>
          <a:solidFill>
            <a:srgbClr val="FFFF00"/>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457200" lvl="0" indent="-317500" algn="l" rtl="0">
              <a:spcBef>
                <a:spcPts val="0"/>
              </a:spcBef>
              <a:spcAft>
                <a:spcPts val="0"/>
              </a:spcAft>
              <a:buSzPts val="1400"/>
              <a:buChar char="●"/>
            </a:pPr>
            <a:r>
              <a:rPr lang="ja" dirty="0"/>
              <a:t>〜</a:t>
            </a:r>
            <a:r>
              <a:rPr lang="ja-JP" altLang="en-US"/>
              <a:t>〇〇</a:t>
            </a:r>
            <a:r>
              <a:rPr lang="ja" dirty="0"/>
              <a:t>〜を中見出しにしたい</a:t>
            </a:r>
            <a:endParaRPr dirty="0"/>
          </a:p>
          <a:p>
            <a:pPr marL="457200" lvl="0" indent="-317500" algn="l" rtl="0">
              <a:spcBef>
                <a:spcPts val="0"/>
              </a:spcBef>
              <a:spcAft>
                <a:spcPts val="0"/>
              </a:spcAft>
              <a:buSzPts val="1400"/>
              <a:buChar char="●"/>
            </a:pPr>
            <a:r>
              <a:rPr lang="ja" dirty="0"/>
              <a:t>各種目見やすく並列に並べたい</a:t>
            </a:r>
            <a:r>
              <a:rPr lang="ja" altLang="en-US" dirty="0"/>
              <a:t>（“</a:t>
            </a:r>
            <a:r>
              <a:rPr lang="ja-JP" altLang="en-US"/>
              <a:t>目的”“ポイント</a:t>
            </a:r>
            <a:r>
              <a:rPr lang="en-US" altLang="ja-JP" dirty="0"/>
              <a:t>”</a:t>
            </a:r>
            <a:r>
              <a:rPr lang="ja-JP" altLang="en-US"/>
              <a:t>をきれいに整えてほしい</a:t>
            </a:r>
            <a:r>
              <a:rPr lang="ja" altLang="en-US" dirty="0"/>
              <a:t>）</a:t>
            </a:r>
            <a:br>
              <a:rPr lang="en-US" altLang="ja" dirty="0"/>
            </a:br>
            <a:r>
              <a:rPr lang="en-US" altLang="ja-JP" dirty="0"/>
              <a:t>※</a:t>
            </a:r>
            <a:r>
              <a:rPr lang="ja-JP" altLang="en-US"/>
              <a:t>ページ追加可能</a:t>
            </a:r>
            <a:endParaRPr dirty="0"/>
          </a:p>
          <a:p>
            <a:pPr marL="457200" lvl="0" indent="-317500" algn="l" rtl="0">
              <a:spcBef>
                <a:spcPts val="0"/>
              </a:spcBef>
              <a:spcAft>
                <a:spcPts val="0"/>
              </a:spcAft>
              <a:buSzPts val="1400"/>
              <a:buChar char="●"/>
            </a:pPr>
            <a:r>
              <a:rPr lang="ja-JP" altLang="en-US"/>
              <a:t>各種目、</a:t>
            </a:r>
            <a:r>
              <a:rPr lang="ja" dirty="0"/>
              <a:t>解説用の</a:t>
            </a:r>
            <a:r>
              <a:rPr lang="ja-JP" altLang="en-US"/>
              <a:t>動画</a:t>
            </a:r>
            <a:r>
              <a:rPr lang="ja" dirty="0"/>
              <a:t>リンク</a:t>
            </a:r>
            <a:r>
              <a:rPr lang="ja" altLang="en-US" dirty="0"/>
              <a:t>（</a:t>
            </a:r>
            <a:r>
              <a:rPr lang="en-US" altLang="ja" dirty="0" err="1"/>
              <a:t>Youtube</a:t>
            </a:r>
            <a:r>
              <a:rPr lang="ja" altLang="en-US" dirty="0"/>
              <a:t>）</a:t>
            </a:r>
            <a:r>
              <a:rPr lang="ja" dirty="0"/>
              <a:t>を挿入予定</a:t>
            </a:r>
            <a:endParaRPr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209"/>
        <p:cNvGrpSpPr/>
        <p:nvPr/>
      </p:nvGrpSpPr>
      <p:grpSpPr>
        <a:xfrm>
          <a:off x="0" y="0"/>
          <a:ext cx="0" cy="0"/>
          <a:chOff x="0" y="0"/>
          <a:chExt cx="0" cy="0"/>
        </a:xfrm>
      </p:grpSpPr>
      <p:sp>
        <p:nvSpPr>
          <p:cNvPr id="210" name="Google Shape;210;p3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dirty="0"/>
              <a:t>最後に</a:t>
            </a:r>
            <a:endParaRPr dirty="0"/>
          </a:p>
        </p:txBody>
      </p:sp>
      <p:sp>
        <p:nvSpPr>
          <p:cNvPr id="211" name="Google Shape;211;p34"/>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fontScale="70000" lnSpcReduction="20000"/>
          </a:bodyPr>
          <a:lstStyle/>
          <a:p>
            <a:pPr marL="0" lvl="0" indent="0" algn="l" rtl="0">
              <a:spcBef>
                <a:spcPts val="0"/>
              </a:spcBef>
              <a:spcAft>
                <a:spcPts val="0"/>
              </a:spcAft>
              <a:buNone/>
            </a:pPr>
            <a:r>
              <a:rPr lang="ja-JP" altLang="en-US"/>
              <a:t>皆さん、</a:t>
            </a:r>
            <a:r>
              <a:rPr lang="ja" dirty="0"/>
              <a:t>ここまで読んでみていかがだったでしょうか？</a:t>
            </a:r>
            <a:endParaRPr dirty="0"/>
          </a:p>
          <a:p>
            <a:pPr marL="0" lvl="0" indent="0" algn="l" rtl="0">
              <a:spcBef>
                <a:spcPts val="1200"/>
              </a:spcBef>
              <a:spcAft>
                <a:spcPts val="0"/>
              </a:spcAft>
              <a:buNone/>
            </a:pPr>
            <a:r>
              <a:rPr lang="ja" dirty="0"/>
              <a:t>私が減量中に実践したトレーニング種目だけでなく、トレーニングに対するマインド・取り組み方から共有させていただきました。</a:t>
            </a:r>
            <a:br>
              <a:rPr lang="en-US" altLang="ja" dirty="0"/>
            </a:br>
            <a:r>
              <a:rPr lang="ja" dirty="0"/>
              <a:t>またなるべく皆さんにわかりやすいよう、動画</a:t>
            </a:r>
            <a:r>
              <a:rPr lang="ja" altLang="en-US" dirty="0"/>
              <a:t>で</a:t>
            </a:r>
            <a:r>
              <a:rPr lang="ja" dirty="0"/>
              <a:t>押さえてほしいポイントを解説しました。</a:t>
            </a:r>
            <a:endParaRPr dirty="0"/>
          </a:p>
          <a:p>
            <a:pPr marL="0" lvl="0" indent="0" algn="l" rtl="0">
              <a:spcBef>
                <a:spcPts val="1200"/>
              </a:spcBef>
              <a:spcAft>
                <a:spcPts val="0"/>
              </a:spcAft>
              <a:buNone/>
            </a:pPr>
            <a:r>
              <a:rPr lang="ja" dirty="0"/>
              <a:t>今回は「減量初期編」でしたが減量中期</a:t>
            </a:r>
            <a:r>
              <a:rPr lang="en-US" altLang="ja" dirty="0"/>
              <a:t>〜</a:t>
            </a:r>
            <a:r>
              <a:rPr lang="ja" dirty="0"/>
              <a:t>末期</a:t>
            </a:r>
            <a:r>
              <a:rPr lang="ja-JP" altLang="en-US"/>
              <a:t>まで、私が優勝するまでの</a:t>
            </a:r>
            <a:r>
              <a:rPr lang="en-US" altLang="ja-JP" dirty="0"/>
              <a:t>6</a:t>
            </a:r>
            <a:r>
              <a:rPr lang="ja-JP" altLang="en-US"/>
              <a:t>ヶ月間</a:t>
            </a:r>
            <a:r>
              <a:rPr lang="ja" dirty="0"/>
              <a:t>全てのトレーニングを1冊にまとめた「トレーニング大全」を追加で販売いたします！</a:t>
            </a:r>
            <a:endParaRPr dirty="0"/>
          </a:p>
          <a:p>
            <a:pPr marL="0" lvl="0" indent="0" algn="l" rtl="0">
              <a:spcBef>
                <a:spcPts val="1200"/>
              </a:spcBef>
              <a:spcAft>
                <a:spcPts val="0"/>
              </a:spcAft>
              <a:buNone/>
            </a:pPr>
            <a:r>
              <a:rPr lang="ja-JP" altLang="en-US"/>
              <a:t>こちらは</a:t>
            </a:r>
            <a:r>
              <a:rPr lang="ja" dirty="0"/>
              <a:t>減量後半戦ならではの種目、セットの組み方が盛りだくさんです！</a:t>
            </a:r>
            <a:endParaRPr lang="en-US" altLang="ja" dirty="0"/>
          </a:p>
          <a:p>
            <a:pPr marL="0" lvl="0" indent="0" algn="l" rtl="0">
              <a:spcBef>
                <a:spcPts val="1200"/>
              </a:spcBef>
              <a:spcAft>
                <a:spcPts val="0"/>
              </a:spcAft>
              <a:buNone/>
            </a:pPr>
            <a:r>
              <a:rPr lang="ja" dirty="0"/>
              <a:t>正直</a:t>
            </a:r>
            <a:r>
              <a:rPr lang="ja-JP" altLang="en-US"/>
              <a:t>今回の</a:t>
            </a:r>
            <a:r>
              <a:rPr lang="en-US" altLang="ja-JP" dirty="0"/>
              <a:t>3/25</a:t>
            </a:r>
            <a:r>
              <a:rPr lang="ja-JP" altLang="en-US"/>
              <a:t>の</a:t>
            </a:r>
            <a:r>
              <a:rPr lang="en-US" altLang="ja-JP" dirty="0"/>
              <a:t>SSA</a:t>
            </a:r>
            <a:r>
              <a:rPr lang="ja-JP" altLang="en-US"/>
              <a:t>で勝つことができたのは</a:t>
            </a:r>
            <a:r>
              <a:rPr lang="ja" dirty="0"/>
              <a:t>、この後半戦の</a:t>
            </a:r>
            <a:r>
              <a:rPr lang="ja-JP" altLang="en-US"/>
              <a:t>トレーニング</a:t>
            </a:r>
            <a:r>
              <a:rPr lang="ja" altLang="en-US" dirty="0"/>
              <a:t>の</a:t>
            </a:r>
            <a:r>
              <a:rPr lang="ja-JP" altLang="en-US"/>
              <a:t>おかげだな</a:t>
            </a:r>
            <a:r>
              <a:rPr lang="en-US" altLang="ja-JP" dirty="0"/>
              <a:t>〜</a:t>
            </a:r>
            <a:r>
              <a:rPr lang="ja-JP" altLang="en-US"/>
              <a:t>と思ってます</a:t>
            </a:r>
            <a:r>
              <a:rPr lang="ja" dirty="0"/>
              <a:t>。</a:t>
            </a:r>
            <a:br>
              <a:rPr lang="en-US" altLang="ja" dirty="0"/>
            </a:br>
            <a:r>
              <a:rPr lang="ja-JP" altLang="en-US"/>
              <a:t>絞りをより加速させるメニューや、質感の上げ方、ストリエーションの出し方などをまとめております。</a:t>
            </a:r>
            <a:br>
              <a:rPr lang="en-US" altLang="ja-JP" dirty="0"/>
            </a:br>
            <a:r>
              <a:rPr lang="ja-JP" altLang="en-US"/>
              <a:t>また有酸素一切なしでハムケツまで絞り切れた方法もこの中に載っております！！</a:t>
            </a:r>
            <a:endParaRPr dirty="0"/>
          </a:p>
          <a:p>
            <a:pPr marL="0" lvl="0" indent="0" algn="l" rtl="0">
              <a:spcBef>
                <a:spcPts val="1200"/>
              </a:spcBef>
              <a:spcAft>
                <a:spcPts val="1200"/>
              </a:spcAft>
              <a:buNone/>
            </a:pPr>
            <a:r>
              <a:rPr lang="ja" dirty="0"/>
              <a:t>気になる方は公式LINEで「お名前</a:t>
            </a:r>
            <a:r>
              <a:rPr lang="ja-JP" altLang="en-US"/>
              <a:t>フルネーム</a:t>
            </a:r>
            <a:r>
              <a:rPr lang="ja" dirty="0"/>
              <a:t>」「キーワード：</a:t>
            </a:r>
            <a:r>
              <a:rPr lang="ja-JP" altLang="en-US"/>
              <a:t>〇〇</a:t>
            </a:r>
            <a:r>
              <a:rPr lang="ja" dirty="0"/>
              <a:t>」を</a:t>
            </a:r>
            <a:r>
              <a:rPr lang="ja-JP" altLang="en-US"/>
              <a:t>入れてメッセージして</a:t>
            </a:r>
            <a:r>
              <a:rPr lang="ja" dirty="0"/>
              <a:t>ください！</a:t>
            </a:r>
            <a:br>
              <a:rPr lang="en-US" altLang="ja" dirty="0"/>
            </a:br>
            <a:r>
              <a:rPr lang="ja-JP" altLang="en-US"/>
              <a:t>後ほど</a:t>
            </a:r>
            <a:r>
              <a:rPr lang="ja" dirty="0"/>
              <a:t>私から追加情報をお送りいたします！</a:t>
            </a:r>
            <a:endParaRPr dirty="0"/>
          </a:p>
        </p:txBody>
      </p:sp>
      <p:sp>
        <p:nvSpPr>
          <p:cNvPr id="212" name="Google Shape;212;p3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21</a:t>
            </a:fld>
            <a:endParaRPr>
              <a:solidFill>
                <a:schemeClr val="dk2"/>
              </a:solidFill>
              <a:latin typeface="Arial"/>
              <a:ea typeface="Arial"/>
              <a:cs typeface="Arial"/>
              <a:sym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80"/>
        <p:cNvGrpSpPr/>
        <p:nvPr/>
      </p:nvGrpSpPr>
      <p:grpSpPr>
        <a:xfrm>
          <a:off x="0" y="0"/>
          <a:ext cx="0" cy="0"/>
          <a:chOff x="0" y="0"/>
          <a:chExt cx="0" cy="0"/>
        </a:xfrm>
      </p:grpSpPr>
      <p:sp>
        <p:nvSpPr>
          <p:cNvPr id="81" name="Google Shape;81;p17"/>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dirty="0"/>
              <a:t>資料概要</a:t>
            </a:r>
            <a:endParaRPr dirty="0"/>
          </a:p>
        </p:txBody>
      </p:sp>
      <p:sp>
        <p:nvSpPr>
          <p:cNvPr id="82" name="Google Shape;82;p17"/>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a:bodyPr>
          <a:lstStyle/>
          <a:p>
            <a:pPr marL="457200" lvl="0" indent="-342900" algn="l" rtl="0">
              <a:spcBef>
                <a:spcPts val="0"/>
              </a:spcBef>
              <a:spcAft>
                <a:spcPts val="0"/>
              </a:spcAft>
              <a:buSzPts val="1800"/>
              <a:buChar char="●"/>
            </a:pPr>
            <a:r>
              <a:rPr lang="ja" dirty="0"/>
              <a:t>この資料を読み終えて皆さんが手に入</a:t>
            </a:r>
            <a:r>
              <a:rPr lang="ja-JP" altLang="en-US"/>
              <a:t>れられるもの</a:t>
            </a:r>
            <a:endParaRPr dirty="0"/>
          </a:p>
          <a:p>
            <a:pPr marL="457200" lvl="0" indent="-342900" algn="l" rtl="0">
              <a:spcBef>
                <a:spcPts val="0"/>
              </a:spcBef>
              <a:spcAft>
                <a:spcPts val="0"/>
              </a:spcAft>
              <a:buSzPts val="1800"/>
              <a:buChar char="●"/>
            </a:pPr>
            <a:r>
              <a:rPr lang="ja" dirty="0"/>
              <a:t>トレーニング</a:t>
            </a:r>
            <a:r>
              <a:rPr lang="ja-JP" altLang="en-US"/>
              <a:t>に対する</a:t>
            </a:r>
            <a:r>
              <a:rPr lang="ja" dirty="0"/>
              <a:t>考え方・取り組み方</a:t>
            </a:r>
            <a:endParaRPr dirty="0"/>
          </a:p>
          <a:p>
            <a:pPr marL="457200" lvl="0" indent="-342900" algn="l" rtl="0">
              <a:spcBef>
                <a:spcPts val="0"/>
              </a:spcBef>
              <a:spcAft>
                <a:spcPts val="0"/>
              </a:spcAft>
              <a:buSzPts val="1800"/>
              <a:buChar char="●"/>
            </a:pPr>
            <a:r>
              <a:rPr lang="ja" dirty="0"/>
              <a:t>減量初期に実践していたトレーニング各種目について解説</a:t>
            </a:r>
            <a:endParaRPr dirty="0"/>
          </a:p>
          <a:p>
            <a:pPr marL="914400" lvl="1" indent="-317500" algn="l" rtl="0">
              <a:spcBef>
                <a:spcPts val="0"/>
              </a:spcBef>
              <a:spcAft>
                <a:spcPts val="0"/>
              </a:spcAft>
              <a:buSzPts val="1400"/>
              <a:buChar char="○"/>
            </a:pPr>
            <a:r>
              <a:rPr lang="ja" dirty="0"/>
              <a:t>トレーニング各種目</a:t>
            </a:r>
            <a:endParaRPr dirty="0"/>
          </a:p>
          <a:p>
            <a:pPr marL="914400" lvl="1" indent="-317500" algn="l" rtl="0">
              <a:spcBef>
                <a:spcPts val="0"/>
              </a:spcBef>
              <a:spcAft>
                <a:spcPts val="0"/>
              </a:spcAft>
              <a:buSzPts val="1400"/>
              <a:buChar char="○"/>
            </a:pPr>
            <a:r>
              <a:rPr lang="ja" dirty="0"/>
              <a:t>やり方（動画解説付き）</a:t>
            </a:r>
            <a:endParaRPr dirty="0"/>
          </a:p>
          <a:p>
            <a:pPr marL="457200" lvl="0" indent="-342900" algn="l" rtl="0">
              <a:spcBef>
                <a:spcPts val="0"/>
              </a:spcBef>
              <a:spcAft>
                <a:spcPts val="0"/>
              </a:spcAft>
              <a:buSzPts val="1800"/>
              <a:buChar char="●"/>
            </a:pPr>
            <a:r>
              <a:rPr lang="ja" dirty="0"/>
              <a:t>最後に</a:t>
            </a:r>
            <a:endParaRPr dirty="0"/>
          </a:p>
        </p:txBody>
      </p:sp>
      <p:sp>
        <p:nvSpPr>
          <p:cNvPr id="83" name="Google Shape;83;p1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3</a:t>
            </a:fld>
            <a:endParaRPr>
              <a:solidFill>
                <a:schemeClr val="dk2"/>
              </a:solidFill>
              <a:latin typeface="Arial"/>
              <a:ea typeface="Arial"/>
              <a:cs typeface="Arial"/>
              <a:sym typeface="Arial"/>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87"/>
        <p:cNvGrpSpPr/>
        <p:nvPr/>
      </p:nvGrpSpPr>
      <p:grpSpPr>
        <a:xfrm>
          <a:off x="0" y="0"/>
          <a:ext cx="0" cy="0"/>
          <a:chOff x="0" y="0"/>
          <a:chExt cx="0" cy="0"/>
        </a:xfrm>
      </p:grpSpPr>
      <p:sp>
        <p:nvSpPr>
          <p:cNvPr id="88" name="Google Shape;88;p18"/>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dirty="0"/>
              <a:t>この資料を読み終えて皆さんが手に入</a:t>
            </a:r>
            <a:r>
              <a:rPr lang="ja-JP" altLang="en-US"/>
              <a:t>れられる</a:t>
            </a:r>
            <a:r>
              <a:rPr lang="ja" dirty="0"/>
              <a:t>もの</a:t>
            </a:r>
            <a:endParaRPr dirty="0"/>
          </a:p>
        </p:txBody>
      </p:sp>
      <p:sp>
        <p:nvSpPr>
          <p:cNvPr id="89" name="Google Shape;89;p18"/>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a:bodyPr>
          <a:lstStyle/>
          <a:p>
            <a:pPr marL="457200" lvl="0" indent="-342900" algn="l" rtl="0">
              <a:spcBef>
                <a:spcPts val="0"/>
              </a:spcBef>
              <a:spcAft>
                <a:spcPts val="0"/>
              </a:spcAft>
              <a:buSzPts val="1800"/>
              <a:buChar char="●"/>
            </a:pPr>
            <a:r>
              <a:rPr lang="ja" dirty="0"/>
              <a:t>トレーニングに対するマインドセット</a:t>
            </a:r>
            <a:endParaRPr dirty="0"/>
          </a:p>
          <a:p>
            <a:pPr marL="457200" lvl="0" indent="-342900" algn="l" rtl="0">
              <a:spcBef>
                <a:spcPts val="0"/>
              </a:spcBef>
              <a:spcAft>
                <a:spcPts val="0"/>
              </a:spcAft>
              <a:buSzPts val="1800"/>
              <a:buChar char="●"/>
            </a:pPr>
            <a:r>
              <a:rPr lang="ja" dirty="0"/>
              <a:t>トレーニングメニュー／セットの組み方について</a:t>
            </a:r>
            <a:endParaRPr dirty="0"/>
          </a:p>
          <a:p>
            <a:pPr marL="457200" lvl="0" indent="-342900" algn="l" rtl="0">
              <a:spcBef>
                <a:spcPts val="0"/>
              </a:spcBef>
              <a:spcAft>
                <a:spcPts val="0"/>
              </a:spcAft>
              <a:buSzPts val="1800"/>
              <a:buChar char="●"/>
            </a:pPr>
            <a:r>
              <a:rPr lang="ja" dirty="0"/>
              <a:t>大海が実践していたトレーニング種目について</a:t>
            </a:r>
            <a:endParaRPr dirty="0"/>
          </a:p>
          <a:p>
            <a:pPr marL="457200" lvl="0" indent="-342900" algn="l" rtl="0">
              <a:spcBef>
                <a:spcPts val="0"/>
              </a:spcBef>
              <a:spcAft>
                <a:spcPts val="0"/>
              </a:spcAft>
              <a:buSzPts val="1800"/>
              <a:buChar char="●"/>
            </a:pPr>
            <a:r>
              <a:rPr lang="ja" dirty="0"/>
              <a:t>各トレーニング種目のやり方について（実践できる状態）</a:t>
            </a:r>
            <a:endParaRPr dirty="0"/>
          </a:p>
        </p:txBody>
      </p:sp>
      <p:sp>
        <p:nvSpPr>
          <p:cNvPr id="90" name="Google Shape;90;p18"/>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4</a:t>
            </a:fld>
            <a:endParaRPr>
              <a:solidFill>
                <a:schemeClr val="dk2"/>
              </a:solidFill>
              <a:latin typeface="Arial"/>
              <a:ea typeface="Arial"/>
              <a:cs typeface="Arial"/>
              <a:sym typeface="Aria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Google Shape;95;p19"/>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Clr>
                <a:schemeClr val="dk1"/>
              </a:buClr>
              <a:buSzPct val="39285"/>
              <a:buFont typeface="Arial"/>
              <a:buNone/>
            </a:pPr>
            <a:r>
              <a:rPr lang="ja"/>
              <a:t>トレーニングの考え方・取り組み方</a:t>
            </a:r>
            <a:endParaRPr/>
          </a:p>
        </p:txBody>
      </p:sp>
      <p:sp>
        <p:nvSpPr>
          <p:cNvPr id="96" name="Google Shape;96;p19"/>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fontScale="85000" lnSpcReduction="20000"/>
          </a:bodyPr>
          <a:lstStyle/>
          <a:p>
            <a:pPr marL="457200" lvl="0" indent="-304165" algn="l" rtl="0">
              <a:lnSpc>
                <a:spcPct val="150000"/>
              </a:lnSpc>
              <a:spcBef>
                <a:spcPts val="0"/>
              </a:spcBef>
              <a:spcAft>
                <a:spcPts val="0"/>
              </a:spcAft>
              <a:buSzPct val="100000"/>
              <a:buChar char="●"/>
            </a:pPr>
            <a:r>
              <a:rPr lang="ja" sz="1400" dirty="0"/>
              <a:t>マインド</a:t>
            </a:r>
            <a:endParaRPr sz="1400" dirty="0"/>
          </a:p>
          <a:p>
            <a:pPr marL="914400" lvl="1" indent="-304165" algn="l" rtl="0">
              <a:lnSpc>
                <a:spcPct val="150000"/>
              </a:lnSpc>
              <a:spcBef>
                <a:spcPts val="0"/>
              </a:spcBef>
              <a:spcAft>
                <a:spcPts val="0"/>
              </a:spcAft>
              <a:buSzPct val="100000"/>
              <a:buChar char="○"/>
            </a:pPr>
            <a:r>
              <a:rPr lang="ja" dirty="0"/>
              <a:t>1セット目の1レップ目から潰しにいく覚悟を持つ</a:t>
            </a:r>
            <a:r>
              <a:rPr lang="ja" altLang="en-US" dirty="0"/>
              <a:t>。</a:t>
            </a:r>
            <a:endParaRPr dirty="0"/>
          </a:p>
          <a:p>
            <a:pPr marL="914400" lvl="1" indent="-304165" algn="l" rtl="0">
              <a:lnSpc>
                <a:spcPct val="150000"/>
              </a:lnSpc>
              <a:spcBef>
                <a:spcPts val="0"/>
              </a:spcBef>
              <a:spcAft>
                <a:spcPts val="0"/>
              </a:spcAft>
              <a:buSzPct val="100000"/>
              <a:buChar char="○"/>
            </a:pPr>
            <a:r>
              <a:rPr lang="ja" dirty="0"/>
              <a:t>減量中でも扱う重量を更新する。絶対に下げない</a:t>
            </a:r>
            <a:r>
              <a:rPr lang="ja" altLang="en-US" dirty="0"/>
              <a:t>。</a:t>
            </a:r>
            <a:endParaRPr dirty="0"/>
          </a:p>
          <a:p>
            <a:pPr marL="457200" lvl="0" indent="-304165" algn="l" rtl="0">
              <a:lnSpc>
                <a:spcPct val="150000"/>
              </a:lnSpc>
              <a:spcBef>
                <a:spcPts val="0"/>
              </a:spcBef>
              <a:spcAft>
                <a:spcPts val="0"/>
              </a:spcAft>
              <a:buSzPct val="100000"/>
              <a:buChar char="●"/>
            </a:pPr>
            <a:r>
              <a:rPr lang="ja" sz="1400" dirty="0"/>
              <a:t>全身法（消費カロリー</a:t>
            </a:r>
            <a:r>
              <a:rPr lang="ja-JP" altLang="en-US" sz="1400"/>
              <a:t>高くする</a:t>
            </a:r>
            <a:r>
              <a:rPr lang="ja" sz="1400" dirty="0"/>
              <a:t>、有酸素はいらない）</a:t>
            </a:r>
            <a:endParaRPr sz="1400" dirty="0"/>
          </a:p>
          <a:p>
            <a:pPr marL="914400" lvl="1" indent="-304165" algn="l" rtl="0">
              <a:lnSpc>
                <a:spcPct val="150000"/>
              </a:lnSpc>
              <a:spcBef>
                <a:spcPts val="0"/>
              </a:spcBef>
              <a:spcAft>
                <a:spcPts val="0"/>
              </a:spcAft>
              <a:buSzPct val="100000"/>
              <a:buChar char="○"/>
            </a:pPr>
            <a:r>
              <a:rPr lang="ja" dirty="0"/>
              <a:t>なぜ分割にしているのか？なんとなくで分割法にしていないか？</a:t>
            </a:r>
            <a:endParaRPr dirty="0"/>
          </a:p>
          <a:p>
            <a:pPr marL="914400" lvl="1" indent="-304165" algn="l" rtl="0">
              <a:lnSpc>
                <a:spcPct val="150000"/>
              </a:lnSpc>
              <a:spcBef>
                <a:spcPts val="0"/>
              </a:spcBef>
              <a:spcAft>
                <a:spcPts val="0"/>
              </a:spcAft>
              <a:buSzPct val="100000"/>
              <a:buChar char="○"/>
            </a:pPr>
            <a:r>
              <a:rPr lang="ja" dirty="0"/>
              <a:t>筋肉痛の時にその部位を鍛えてはいけないって本当なのか？</a:t>
            </a:r>
            <a:endParaRPr dirty="0"/>
          </a:p>
          <a:p>
            <a:pPr marL="914400" lvl="1" indent="-304165" algn="l" rtl="0">
              <a:lnSpc>
                <a:spcPct val="150000"/>
              </a:lnSpc>
              <a:spcBef>
                <a:spcPts val="0"/>
              </a:spcBef>
              <a:spcAft>
                <a:spcPts val="0"/>
              </a:spcAft>
              <a:buSzPct val="100000"/>
              <a:buChar char="○"/>
            </a:pPr>
            <a:r>
              <a:rPr lang="ja" dirty="0"/>
              <a:t>消費カロリーを引き上げることで食べながら絞ることができる。</a:t>
            </a:r>
            <a:br>
              <a:rPr lang="ja" dirty="0"/>
            </a:br>
            <a:r>
              <a:rPr lang="ja" dirty="0"/>
              <a:t>食べても「消費カロリー＞摂取カロリー」の状態にする。</a:t>
            </a:r>
            <a:endParaRPr dirty="0"/>
          </a:p>
          <a:p>
            <a:pPr marL="457200" lvl="0" indent="-304165" algn="l" rtl="0">
              <a:lnSpc>
                <a:spcPct val="150000"/>
              </a:lnSpc>
              <a:spcBef>
                <a:spcPts val="0"/>
              </a:spcBef>
              <a:spcAft>
                <a:spcPts val="0"/>
              </a:spcAft>
              <a:buSzPct val="100000"/>
              <a:buChar char="●"/>
            </a:pPr>
            <a:r>
              <a:rPr lang="ja" sz="1400" dirty="0"/>
              <a:t>トレーニング種目の目的を明確に</a:t>
            </a:r>
            <a:endParaRPr sz="1400" dirty="0"/>
          </a:p>
          <a:p>
            <a:pPr marL="914400" lvl="1" indent="-304165" algn="l" rtl="0">
              <a:lnSpc>
                <a:spcPct val="150000"/>
              </a:lnSpc>
              <a:spcBef>
                <a:spcPts val="0"/>
              </a:spcBef>
              <a:spcAft>
                <a:spcPts val="0"/>
              </a:spcAft>
              <a:buSzPct val="100000"/>
              <a:buChar char="○"/>
            </a:pPr>
            <a:r>
              <a:rPr lang="ja" dirty="0"/>
              <a:t>なぜその種目が今必要なのか？本当に自分に必要？なんとなくでやっていないか？</a:t>
            </a:r>
            <a:endParaRPr dirty="0"/>
          </a:p>
          <a:p>
            <a:pPr marL="457200" lvl="0" indent="-304165" algn="l" rtl="0">
              <a:lnSpc>
                <a:spcPct val="150000"/>
              </a:lnSpc>
              <a:spcBef>
                <a:spcPts val="0"/>
              </a:spcBef>
              <a:spcAft>
                <a:spcPts val="0"/>
              </a:spcAft>
              <a:buSzPct val="100000"/>
              <a:buChar char="●"/>
            </a:pPr>
            <a:r>
              <a:rPr lang="ja" sz="1400" dirty="0"/>
              <a:t>レップ数の目的を明確に</a:t>
            </a:r>
            <a:endParaRPr sz="1400" dirty="0"/>
          </a:p>
          <a:p>
            <a:pPr marL="914400" lvl="1" indent="-304165" algn="l" rtl="0">
              <a:lnSpc>
                <a:spcPct val="150000"/>
              </a:lnSpc>
              <a:spcBef>
                <a:spcPts val="0"/>
              </a:spcBef>
              <a:spcAft>
                <a:spcPts val="0"/>
              </a:spcAft>
              <a:buSzPct val="100000"/>
              <a:buChar char="○"/>
            </a:pPr>
            <a:r>
              <a:rPr lang="ja" dirty="0"/>
              <a:t>絞りたい部位の頻度を上げる。</a:t>
            </a:r>
            <a:endParaRPr dirty="0"/>
          </a:p>
          <a:p>
            <a:pPr marL="914400" lvl="1" indent="-304165" algn="l" rtl="0">
              <a:lnSpc>
                <a:spcPct val="150000"/>
              </a:lnSpc>
              <a:spcBef>
                <a:spcPts val="0"/>
              </a:spcBef>
              <a:spcAft>
                <a:spcPts val="0"/>
              </a:spcAft>
              <a:buSzPct val="100000"/>
              <a:buChar char="○"/>
            </a:pPr>
            <a:r>
              <a:rPr lang="ja" dirty="0"/>
              <a:t>レップ数を多めでメニューを組む。</a:t>
            </a:r>
            <a:endParaRPr dirty="0"/>
          </a:p>
        </p:txBody>
      </p:sp>
      <p:sp>
        <p:nvSpPr>
          <p:cNvPr id="97" name="Google Shape;97;p1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5</a:t>
            </a:fld>
            <a:endParaRPr>
              <a:solidFill>
                <a:schemeClr val="dk2"/>
              </a:solidFill>
              <a:latin typeface="Arial"/>
              <a:ea typeface="Arial"/>
              <a:cs typeface="Arial"/>
              <a:sym typeface="Arial"/>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01"/>
        <p:cNvGrpSpPr/>
        <p:nvPr/>
      </p:nvGrpSpPr>
      <p:grpSpPr>
        <a:xfrm>
          <a:off x="0" y="0"/>
          <a:ext cx="0" cy="0"/>
          <a:chOff x="0" y="0"/>
          <a:chExt cx="0" cy="0"/>
        </a:xfrm>
      </p:grpSpPr>
      <p:sp>
        <p:nvSpPr>
          <p:cNvPr id="102" name="Google Shape;102;p20"/>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fontScale="85000" lnSpcReduction="20000"/>
          </a:bodyPr>
          <a:lstStyle/>
          <a:p>
            <a:pPr marL="457200" lvl="0" indent="-304165" algn="l" rtl="0">
              <a:lnSpc>
                <a:spcPct val="150000"/>
              </a:lnSpc>
              <a:spcBef>
                <a:spcPts val="0"/>
              </a:spcBef>
              <a:spcAft>
                <a:spcPts val="0"/>
              </a:spcAft>
              <a:buClr>
                <a:srgbClr val="434343"/>
              </a:buClr>
              <a:buSzPct val="100000"/>
              <a:buChar char="●"/>
            </a:pPr>
            <a:r>
              <a:rPr lang="ja" sz="1400" dirty="0">
                <a:solidFill>
                  <a:srgbClr val="434343"/>
                </a:solidFill>
              </a:rPr>
              <a:t>マインド</a:t>
            </a:r>
            <a:endParaRPr sz="1400" dirty="0">
              <a:solidFill>
                <a:srgbClr val="434343"/>
              </a:solidFill>
            </a:endParaRPr>
          </a:p>
          <a:p>
            <a:pPr marL="914400" lvl="1" indent="-304165" algn="l" rtl="0">
              <a:lnSpc>
                <a:spcPct val="150000"/>
              </a:lnSpc>
              <a:spcBef>
                <a:spcPts val="0"/>
              </a:spcBef>
              <a:spcAft>
                <a:spcPts val="0"/>
              </a:spcAft>
              <a:buClr>
                <a:srgbClr val="434343"/>
              </a:buClr>
              <a:buSzPct val="100000"/>
              <a:buChar char="○"/>
            </a:pPr>
            <a:r>
              <a:rPr lang="ja" dirty="0">
                <a:solidFill>
                  <a:srgbClr val="434343"/>
                </a:solidFill>
              </a:rPr>
              <a:t>1セット目の1レップ目から潰しにいく覚悟を持つ</a:t>
            </a:r>
            <a:r>
              <a:rPr lang="ja" altLang="en-US" dirty="0">
                <a:solidFill>
                  <a:srgbClr val="434343"/>
                </a:solidFill>
              </a:rPr>
              <a:t>。</a:t>
            </a:r>
            <a:endParaRPr dirty="0">
              <a:solidFill>
                <a:srgbClr val="434343"/>
              </a:solidFill>
            </a:endParaRPr>
          </a:p>
          <a:p>
            <a:pPr marL="914400" lvl="1" indent="-304165" algn="l" rtl="0">
              <a:lnSpc>
                <a:spcPct val="150000"/>
              </a:lnSpc>
              <a:spcBef>
                <a:spcPts val="0"/>
              </a:spcBef>
              <a:spcAft>
                <a:spcPts val="0"/>
              </a:spcAft>
              <a:buClr>
                <a:srgbClr val="434343"/>
              </a:buClr>
              <a:buSzPct val="100000"/>
              <a:buChar char="○"/>
            </a:pPr>
            <a:r>
              <a:rPr lang="ja" dirty="0">
                <a:solidFill>
                  <a:srgbClr val="434343"/>
                </a:solidFill>
              </a:rPr>
              <a:t>減量中でも扱う重量を更新する。絶対に下げない</a:t>
            </a:r>
            <a:r>
              <a:rPr lang="ja" altLang="en-US" dirty="0">
                <a:solidFill>
                  <a:srgbClr val="434343"/>
                </a:solidFill>
              </a:rPr>
              <a:t>。</a:t>
            </a:r>
            <a:endParaRPr dirty="0">
              <a:solidFill>
                <a:srgbClr val="434343"/>
              </a:solidFill>
            </a:endParaRPr>
          </a:p>
          <a:p>
            <a:pPr marL="457200" lvl="0" indent="-304165" algn="l" rtl="0">
              <a:lnSpc>
                <a:spcPct val="150000"/>
              </a:lnSpc>
              <a:spcBef>
                <a:spcPts val="0"/>
              </a:spcBef>
              <a:spcAft>
                <a:spcPts val="0"/>
              </a:spcAft>
              <a:buClr>
                <a:srgbClr val="B7B7B7"/>
              </a:buClr>
              <a:buSzPct val="100000"/>
              <a:buChar char="●"/>
            </a:pPr>
            <a:r>
              <a:rPr lang="ja" sz="1400" dirty="0">
                <a:solidFill>
                  <a:srgbClr val="B7B7B7"/>
                </a:solidFill>
              </a:rPr>
              <a:t>全身法（消費カロリーを稼ぐ、有酸素はいらない）</a:t>
            </a:r>
            <a:endParaRPr sz="1400"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なぜ分割にしているのか？なんとなくで分割法にしていないか？</a:t>
            </a:r>
            <a:endParaRPr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筋肉痛の時にその部位を鍛えてはいけないって本当なのか？</a:t>
            </a:r>
            <a:endParaRPr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消費カロリーを引き上げることで食べながら絞ることができる。</a:t>
            </a:r>
            <a:br>
              <a:rPr lang="ja" dirty="0">
                <a:solidFill>
                  <a:srgbClr val="B7B7B7"/>
                </a:solidFill>
              </a:rPr>
            </a:br>
            <a:r>
              <a:rPr lang="ja" dirty="0">
                <a:solidFill>
                  <a:srgbClr val="B7B7B7"/>
                </a:solidFill>
              </a:rPr>
              <a:t>食べても「消費カロリー＞摂取カロリー」の状態にする。</a:t>
            </a:r>
            <a:endParaRPr dirty="0">
              <a:solidFill>
                <a:srgbClr val="B7B7B7"/>
              </a:solidFill>
            </a:endParaRPr>
          </a:p>
          <a:p>
            <a:pPr marL="457200" lvl="0" indent="-304165" algn="l" rtl="0">
              <a:lnSpc>
                <a:spcPct val="150000"/>
              </a:lnSpc>
              <a:spcBef>
                <a:spcPts val="0"/>
              </a:spcBef>
              <a:spcAft>
                <a:spcPts val="0"/>
              </a:spcAft>
              <a:buClr>
                <a:srgbClr val="B7B7B7"/>
              </a:buClr>
              <a:buSzPct val="100000"/>
              <a:buChar char="●"/>
            </a:pPr>
            <a:r>
              <a:rPr lang="ja" sz="1400" dirty="0">
                <a:solidFill>
                  <a:srgbClr val="B7B7B7"/>
                </a:solidFill>
              </a:rPr>
              <a:t>トレーニング種目の目的を明確に</a:t>
            </a:r>
            <a:endParaRPr sz="1400"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なぜその種目が今必要なのか？本当に自分に必要？なんとなくでやっていないか？</a:t>
            </a:r>
            <a:endParaRPr dirty="0">
              <a:solidFill>
                <a:srgbClr val="B7B7B7"/>
              </a:solidFill>
            </a:endParaRPr>
          </a:p>
          <a:p>
            <a:pPr marL="457200" lvl="0" indent="-304165" algn="l" rtl="0">
              <a:lnSpc>
                <a:spcPct val="150000"/>
              </a:lnSpc>
              <a:spcBef>
                <a:spcPts val="0"/>
              </a:spcBef>
              <a:spcAft>
                <a:spcPts val="0"/>
              </a:spcAft>
              <a:buClr>
                <a:srgbClr val="B7B7B7"/>
              </a:buClr>
              <a:buSzPct val="100000"/>
              <a:buChar char="●"/>
            </a:pPr>
            <a:r>
              <a:rPr lang="ja" sz="1400" dirty="0">
                <a:solidFill>
                  <a:srgbClr val="B7B7B7"/>
                </a:solidFill>
              </a:rPr>
              <a:t>レップ数の目的を明確に</a:t>
            </a:r>
            <a:endParaRPr sz="1400"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絞りたい部位の頻度を上げる。</a:t>
            </a:r>
            <a:endParaRPr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レップ数を多めでメニューを組む。</a:t>
            </a:r>
            <a:endParaRPr dirty="0">
              <a:solidFill>
                <a:srgbClr val="B7B7B7"/>
              </a:solidFill>
            </a:endParaRPr>
          </a:p>
        </p:txBody>
      </p:sp>
      <p:sp>
        <p:nvSpPr>
          <p:cNvPr id="103" name="Google Shape;103;p20"/>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dirty="0"/>
              <a:t>トレーニングの考え方・取り組み方</a:t>
            </a:r>
            <a:endParaRPr dirty="0"/>
          </a:p>
        </p:txBody>
      </p:sp>
      <p:sp>
        <p:nvSpPr>
          <p:cNvPr id="104" name="Google Shape;104;p20"/>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6</a:t>
            </a:fld>
            <a:endParaRPr>
              <a:solidFill>
                <a:schemeClr val="dk2"/>
              </a:solidFill>
              <a:latin typeface="Arial"/>
              <a:ea typeface="Arial"/>
              <a:cs typeface="Arial"/>
              <a:sym typeface="Aria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08"/>
        <p:cNvGrpSpPr/>
        <p:nvPr/>
      </p:nvGrpSpPr>
      <p:grpSpPr>
        <a:xfrm>
          <a:off x="0" y="0"/>
          <a:ext cx="0" cy="0"/>
          <a:chOff x="0" y="0"/>
          <a:chExt cx="0" cy="0"/>
        </a:xfrm>
      </p:grpSpPr>
      <p:sp>
        <p:nvSpPr>
          <p:cNvPr id="109" name="Google Shape;109;p21"/>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a:t>トレーニングの考え方・取り組み方 </a:t>
            </a:r>
            <a:r>
              <a:rPr lang="ja" sz="2200"/>
              <a:t>〜マインド〜</a:t>
            </a:r>
            <a:endParaRPr sz="2200"/>
          </a:p>
        </p:txBody>
      </p:sp>
      <p:sp>
        <p:nvSpPr>
          <p:cNvPr id="110" name="Google Shape;110;p21"/>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fontScale="92500" lnSpcReduction="10000"/>
          </a:bodyPr>
          <a:lstStyle/>
          <a:p>
            <a:pPr marL="0" lvl="0" indent="0" algn="l" rtl="0">
              <a:lnSpc>
                <a:spcPct val="115000"/>
              </a:lnSpc>
              <a:spcBef>
                <a:spcPts val="0"/>
              </a:spcBef>
              <a:spcAft>
                <a:spcPts val="0"/>
              </a:spcAft>
              <a:buNone/>
            </a:pPr>
            <a:r>
              <a:rPr lang="ja" sz="1400" dirty="0">
                <a:solidFill>
                  <a:schemeClr val="dk1"/>
                </a:solidFill>
              </a:rPr>
              <a:t>皆さんなんとなくで各トレーニング種目を3セットやっていませんか？</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また3セットできるようなペース配分で、追い込んでいませんか？</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それは本当に時間がもったいないです。</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例を上げると）ダンベルプレス</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本気を出せば：30kg ✖️ 10　3sets（レストポーズあり）でできるにもかかわらず</a:t>
            </a:r>
            <a:endParaRPr sz="1400" dirty="0">
              <a:solidFill>
                <a:schemeClr val="dk1"/>
              </a:solidFill>
            </a:endParaRPr>
          </a:p>
          <a:p>
            <a:pPr marL="0" lvl="0" indent="0" algn="l" rtl="0">
              <a:lnSpc>
                <a:spcPct val="150000"/>
              </a:lnSpc>
              <a:spcBef>
                <a:spcPts val="1200"/>
              </a:spcBef>
              <a:spcAft>
                <a:spcPts val="0"/>
              </a:spcAft>
              <a:buNone/>
            </a:pPr>
            <a:r>
              <a:rPr lang="ja" sz="1400" dirty="0">
                <a:solidFill>
                  <a:schemeClr val="dk1"/>
                </a:solidFill>
              </a:rPr>
              <a:t>いつも：24kg ✖️ 10　3sets（連続で）やっていたら、その差分「6kg✖️10✖️3sets」分の成長を逃していることにな</a:t>
            </a:r>
            <a:r>
              <a:rPr lang="ja-JP" altLang="en-US" sz="1400">
                <a:solidFill>
                  <a:schemeClr val="dk1"/>
                </a:solidFill>
              </a:rPr>
              <a:t>ります</a:t>
            </a:r>
            <a:r>
              <a:rPr lang="ja" sz="1400" dirty="0">
                <a:solidFill>
                  <a:schemeClr val="dk1"/>
                </a:solidFill>
              </a:rPr>
              <a:t>。</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大事なのは</a:t>
            </a:r>
            <a:endParaRPr sz="1400" dirty="0">
              <a:solidFill>
                <a:schemeClr val="dk1"/>
              </a:solidFill>
            </a:endParaRPr>
          </a:p>
          <a:p>
            <a:pPr marL="0" lvl="0" indent="0" algn="l" rtl="0">
              <a:lnSpc>
                <a:spcPct val="115000"/>
              </a:lnSpc>
              <a:spcBef>
                <a:spcPts val="1200"/>
              </a:spcBef>
              <a:spcAft>
                <a:spcPts val="1200"/>
              </a:spcAft>
              <a:buNone/>
            </a:pPr>
            <a:r>
              <a:rPr lang="ja" sz="1400" dirty="0">
                <a:solidFill>
                  <a:srgbClr val="FF0000"/>
                </a:solidFill>
              </a:rPr>
              <a:t>1セット目の1レップ目から潰しにいく覚悟を持つこと</a:t>
            </a:r>
            <a:endParaRPr sz="1400" dirty="0">
              <a:solidFill>
                <a:srgbClr val="FF0000"/>
              </a:solidFill>
            </a:endParaRPr>
          </a:p>
        </p:txBody>
      </p:sp>
      <p:sp>
        <p:nvSpPr>
          <p:cNvPr id="111" name="Google Shape;111;p21"/>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7</a:t>
            </a:fld>
            <a:endParaRPr>
              <a:solidFill>
                <a:schemeClr val="dk2"/>
              </a:solidFill>
              <a:latin typeface="Arial"/>
              <a:ea typeface="Arial"/>
              <a:cs typeface="Arial"/>
              <a:sym typeface="Arial"/>
            </a:endParaRPr>
          </a:p>
        </p:txBody>
      </p:sp>
      <p:sp>
        <p:nvSpPr>
          <p:cNvPr id="2" name="Google Shape;120;p22">
            <a:extLst>
              <a:ext uri="{FF2B5EF4-FFF2-40B4-BE49-F238E27FC236}">
                <a16:creationId xmlns:a16="http://schemas.microsoft.com/office/drawing/2014/main" id="{0691C277-6E7C-3810-8897-47D0AC425A67}"/>
              </a:ext>
            </a:extLst>
          </p:cNvPr>
          <p:cNvSpPr/>
          <p:nvPr/>
        </p:nvSpPr>
        <p:spPr>
          <a:xfrm>
            <a:off x="7162800" y="152400"/>
            <a:ext cx="1828800" cy="838200"/>
          </a:xfrm>
          <a:prstGeom prst="rect">
            <a:avLst/>
          </a:prstGeom>
          <a:solidFill>
            <a:srgbClr val="FFFF00"/>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ja" dirty="0"/>
              <a:t>〜マインド〜</a:t>
            </a:r>
            <a:endParaRPr dirty="0"/>
          </a:p>
          <a:p>
            <a:pPr marL="0" lvl="0" indent="0" algn="ctr" rtl="0">
              <a:spcBef>
                <a:spcPts val="0"/>
              </a:spcBef>
              <a:spcAft>
                <a:spcPts val="0"/>
              </a:spcAft>
              <a:buNone/>
            </a:pPr>
            <a:r>
              <a:rPr lang="ja" dirty="0"/>
              <a:t>中見出しを入れたい</a:t>
            </a:r>
            <a:endParaRPr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16"/>
        <p:cNvGrpSpPr/>
        <p:nvPr/>
      </p:nvGrpSpPr>
      <p:grpSpPr>
        <a:xfrm>
          <a:off x="0" y="0"/>
          <a:ext cx="0" cy="0"/>
          <a:chOff x="0" y="0"/>
          <a:chExt cx="0" cy="0"/>
        </a:xfrm>
      </p:grpSpPr>
      <p:sp>
        <p:nvSpPr>
          <p:cNvPr id="117" name="Google Shape;117;p22"/>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a:t>トレーニングの考え方・取り組み方 </a:t>
            </a:r>
            <a:r>
              <a:rPr lang="ja" sz="2200"/>
              <a:t>〜マインド〜</a:t>
            </a:r>
            <a:endParaRPr sz="2200"/>
          </a:p>
        </p:txBody>
      </p:sp>
      <p:sp>
        <p:nvSpPr>
          <p:cNvPr id="118" name="Google Shape;118;p22"/>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a:bodyPr>
          <a:lstStyle/>
          <a:p>
            <a:pPr marL="0" lvl="0" indent="0" algn="l" rtl="0">
              <a:lnSpc>
                <a:spcPct val="115000"/>
              </a:lnSpc>
              <a:spcBef>
                <a:spcPts val="0"/>
              </a:spcBef>
              <a:spcAft>
                <a:spcPts val="0"/>
              </a:spcAft>
              <a:buNone/>
            </a:pPr>
            <a:r>
              <a:rPr lang="ja" sz="1400" dirty="0">
                <a:solidFill>
                  <a:schemeClr val="dk1"/>
                </a:solidFill>
              </a:rPr>
              <a:t>また皆さん「減量中に扱う重量が下がるのは仕方ない」そんなことを思っていませんか？</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これも非常に勿体無い。</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減量初期の段階ではまだまだ筋肉を発達させることができます！</a:t>
            </a:r>
            <a:endParaRPr sz="1400" dirty="0">
              <a:solidFill>
                <a:schemeClr val="dk1"/>
              </a:solidFill>
            </a:endParaRPr>
          </a:p>
          <a:p>
            <a:pPr marL="0" lvl="0" indent="0" algn="l" rtl="0">
              <a:lnSpc>
                <a:spcPct val="115000"/>
              </a:lnSpc>
              <a:spcBef>
                <a:spcPts val="1200"/>
              </a:spcBef>
              <a:spcAft>
                <a:spcPts val="0"/>
              </a:spcAft>
              <a:buNone/>
            </a:pPr>
            <a:r>
              <a:rPr lang="ja" sz="1400" dirty="0">
                <a:solidFill>
                  <a:schemeClr val="dk1"/>
                </a:solidFill>
              </a:rPr>
              <a:t>発達させる上で「重量を更新していくことは必須」です！</a:t>
            </a:r>
            <a:endParaRPr sz="1400" dirty="0">
              <a:solidFill>
                <a:schemeClr val="dk1"/>
              </a:solidFill>
            </a:endParaRPr>
          </a:p>
          <a:p>
            <a:pPr marL="0" lvl="0" indent="0" algn="l" rtl="0">
              <a:lnSpc>
                <a:spcPct val="115000"/>
              </a:lnSpc>
              <a:spcBef>
                <a:spcPts val="1200"/>
              </a:spcBef>
              <a:spcAft>
                <a:spcPts val="0"/>
              </a:spcAft>
              <a:buNone/>
            </a:pPr>
            <a:r>
              <a:rPr lang="ja" sz="1400" dirty="0">
                <a:solidFill>
                  <a:srgbClr val="FF0000"/>
                </a:solidFill>
              </a:rPr>
              <a:t>昨日の自分に、前のセットの自分に「毎回勝つ」</a:t>
            </a:r>
            <a:endParaRPr lang="en-US" altLang="ja" sz="1400" dirty="0">
              <a:solidFill>
                <a:srgbClr val="FF0000"/>
              </a:solidFill>
            </a:endParaRPr>
          </a:p>
          <a:p>
            <a:pPr marL="0" lvl="0" indent="0" algn="l" rtl="0">
              <a:lnSpc>
                <a:spcPct val="115000"/>
              </a:lnSpc>
              <a:spcBef>
                <a:spcPts val="1200"/>
              </a:spcBef>
              <a:spcAft>
                <a:spcPts val="0"/>
              </a:spcAft>
              <a:buNone/>
            </a:pPr>
            <a:r>
              <a:rPr lang="ja" sz="1400" dirty="0">
                <a:solidFill>
                  <a:schemeClr val="dk1"/>
                </a:solidFill>
              </a:rPr>
              <a:t>そのマインドで取り組みましょう。</a:t>
            </a:r>
            <a:endParaRPr sz="1400" dirty="0">
              <a:solidFill>
                <a:schemeClr val="dk1"/>
              </a:solidFill>
            </a:endParaRPr>
          </a:p>
          <a:p>
            <a:pPr marL="0" lvl="0" indent="0" algn="l" rtl="0">
              <a:lnSpc>
                <a:spcPct val="115000"/>
              </a:lnSpc>
              <a:spcBef>
                <a:spcPts val="1200"/>
              </a:spcBef>
              <a:spcAft>
                <a:spcPts val="1200"/>
              </a:spcAft>
              <a:buNone/>
            </a:pPr>
            <a:r>
              <a:rPr lang="ja" sz="1400" dirty="0">
                <a:solidFill>
                  <a:schemeClr val="dk1"/>
                </a:solidFill>
              </a:rPr>
              <a:t>「体重は変わらないのに、いつの間にか脂肪</a:t>
            </a:r>
            <a:r>
              <a:rPr lang="ja" altLang="en-US" sz="1400" dirty="0">
                <a:solidFill>
                  <a:schemeClr val="dk1"/>
                </a:solidFill>
              </a:rPr>
              <a:t>が</a:t>
            </a:r>
            <a:r>
              <a:rPr lang="ja" sz="1400" dirty="0">
                <a:solidFill>
                  <a:schemeClr val="dk1"/>
                </a:solidFill>
              </a:rPr>
              <a:t>減って筋肉が増えた！」そんな状態になります。</a:t>
            </a:r>
            <a:endParaRPr sz="1400" dirty="0">
              <a:solidFill>
                <a:schemeClr val="dk1"/>
              </a:solidFill>
            </a:endParaRPr>
          </a:p>
        </p:txBody>
      </p:sp>
      <p:sp>
        <p:nvSpPr>
          <p:cNvPr id="119" name="Google Shape;119;p2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8</a:t>
            </a:fld>
            <a:endParaRPr>
              <a:solidFill>
                <a:schemeClr val="dk2"/>
              </a:solidFill>
              <a:latin typeface="Arial"/>
              <a:ea typeface="Arial"/>
              <a:cs typeface="Arial"/>
              <a:sym typeface="Arial"/>
            </a:endParaRPr>
          </a:p>
        </p:txBody>
      </p:sp>
      <p:sp>
        <p:nvSpPr>
          <p:cNvPr id="120" name="Google Shape;120;p22"/>
          <p:cNvSpPr/>
          <p:nvPr/>
        </p:nvSpPr>
        <p:spPr>
          <a:xfrm>
            <a:off x="7192358" y="246900"/>
            <a:ext cx="1828800" cy="838200"/>
          </a:xfrm>
          <a:prstGeom prst="rect">
            <a:avLst/>
          </a:prstGeom>
          <a:solidFill>
            <a:srgbClr val="FFFF00"/>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ja" dirty="0"/>
              <a:t>〜マインド〜</a:t>
            </a:r>
            <a:endParaRPr dirty="0"/>
          </a:p>
          <a:p>
            <a:pPr marL="0" lvl="0" indent="0" algn="ctr" rtl="0">
              <a:spcBef>
                <a:spcPts val="0"/>
              </a:spcBef>
              <a:spcAft>
                <a:spcPts val="0"/>
              </a:spcAft>
              <a:buNone/>
            </a:pPr>
            <a:r>
              <a:rPr lang="ja" dirty="0"/>
              <a:t>中見出し</a:t>
            </a:r>
            <a:r>
              <a:rPr lang="ja" altLang="en-US" dirty="0"/>
              <a:t>を</a:t>
            </a:r>
            <a:r>
              <a:rPr lang="ja-JP" altLang="en-US"/>
              <a:t>別のところに入れたい</a:t>
            </a:r>
            <a:endParaRPr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24"/>
        <p:cNvGrpSpPr/>
        <p:nvPr/>
      </p:nvGrpSpPr>
      <p:grpSpPr>
        <a:xfrm>
          <a:off x="0" y="0"/>
          <a:ext cx="0" cy="0"/>
          <a:chOff x="0" y="0"/>
          <a:chExt cx="0" cy="0"/>
        </a:xfrm>
      </p:grpSpPr>
      <p:sp>
        <p:nvSpPr>
          <p:cNvPr id="125" name="Google Shape;125;p23"/>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rmAutofit fontScale="85000" lnSpcReduction="20000"/>
          </a:bodyPr>
          <a:lstStyle/>
          <a:p>
            <a:pPr marL="457200" lvl="0" indent="-304165" algn="l" rtl="0">
              <a:lnSpc>
                <a:spcPct val="150000"/>
              </a:lnSpc>
              <a:spcBef>
                <a:spcPts val="0"/>
              </a:spcBef>
              <a:spcAft>
                <a:spcPts val="0"/>
              </a:spcAft>
              <a:buClr>
                <a:srgbClr val="B7B7B7"/>
              </a:buClr>
              <a:buSzPct val="100000"/>
              <a:buChar char="●"/>
            </a:pPr>
            <a:r>
              <a:rPr lang="ja" sz="1400" dirty="0">
                <a:solidFill>
                  <a:srgbClr val="B7B7B7"/>
                </a:solidFill>
              </a:rPr>
              <a:t>マインド</a:t>
            </a:r>
            <a:endParaRPr sz="1400"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1セット目の1レップ目から潰しにいく覚悟を持つ</a:t>
            </a:r>
            <a:r>
              <a:rPr lang="ja" altLang="en-US" dirty="0">
                <a:solidFill>
                  <a:srgbClr val="B7B7B7"/>
                </a:solidFill>
              </a:rPr>
              <a:t>。</a:t>
            </a:r>
            <a:endParaRPr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減量中でも扱う重量を更新する。絶対に下げない</a:t>
            </a:r>
            <a:r>
              <a:rPr lang="ja" altLang="en-US" dirty="0">
                <a:solidFill>
                  <a:srgbClr val="B7B7B7"/>
                </a:solidFill>
              </a:rPr>
              <a:t>。</a:t>
            </a:r>
            <a:endParaRPr dirty="0">
              <a:solidFill>
                <a:srgbClr val="B7B7B7"/>
              </a:solidFill>
            </a:endParaRPr>
          </a:p>
          <a:p>
            <a:pPr marL="457200" lvl="0" indent="-304165" algn="l" rtl="0">
              <a:lnSpc>
                <a:spcPct val="150000"/>
              </a:lnSpc>
              <a:spcBef>
                <a:spcPts val="0"/>
              </a:spcBef>
              <a:spcAft>
                <a:spcPts val="0"/>
              </a:spcAft>
              <a:buClr>
                <a:srgbClr val="434343"/>
              </a:buClr>
              <a:buSzPct val="100000"/>
              <a:buChar char="●"/>
            </a:pPr>
            <a:r>
              <a:rPr lang="ja" sz="1400" dirty="0">
                <a:solidFill>
                  <a:srgbClr val="434343"/>
                </a:solidFill>
              </a:rPr>
              <a:t>全身法（消費カロリーを稼ぐ、有酸素はいらない）</a:t>
            </a:r>
            <a:endParaRPr sz="1400" dirty="0">
              <a:solidFill>
                <a:srgbClr val="434343"/>
              </a:solidFill>
            </a:endParaRPr>
          </a:p>
          <a:p>
            <a:pPr marL="914400" lvl="1" indent="-304165" algn="l" rtl="0">
              <a:lnSpc>
                <a:spcPct val="150000"/>
              </a:lnSpc>
              <a:spcBef>
                <a:spcPts val="0"/>
              </a:spcBef>
              <a:spcAft>
                <a:spcPts val="0"/>
              </a:spcAft>
              <a:buClr>
                <a:srgbClr val="434343"/>
              </a:buClr>
              <a:buSzPct val="100000"/>
              <a:buChar char="○"/>
            </a:pPr>
            <a:r>
              <a:rPr lang="ja" dirty="0">
                <a:solidFill>
                  <a:srgbClr val="434343"/>
                </a:solidFill>
              </a:rPr>
              <a:t>なぜ分割にしているのか？なんとなくで分割法にしていないか？</a:t>
            </a:r>
            <a:endParaRPr dirty="0">
              <a:solidFill>
                <a:srgbClr val="434343"/>
              </a:solidFill>
            </a:endParaRPr>
          </a:p>
          <a:p>
            <a:pPr marL="914400" lvl="1" indent="-304165" algn="l" rtl="0">
              <a:lnSpc>
                <a:spcPct val="150000"/>
              </a:lnSpc>
              <a:spcBef>
                <a:spcPts val="0"/>
              </a:spcBef>
              <a:spcAft>
                <a:spcPts val="0"/>
              </a:spcAft>
              <a:buClr>
                <a:srgbClr val="434343"/>
              </a:buClr>
              <a:buSzPct val="100000"/>
              <a:buChar char="○"/>
            </a:pPr>
            <a:r>
              <a:rPr lang="ja" dirty="0">
                <a:solidFill>
                  <a:srgbClr val="434343"/>
                </a:solidFill>
              </a:rPr>
              <a:t>筋肉痛の時にその部位を鍛えてはいけないって本当なのか？</a:t>
            </a:r>
            <a:endParaRPr dirty="0">
              <a:solidFill>
                <a:srgbClr val="434343"/>
              </a:solidFill>
            </a:endParaRPr>
          </a:p>
          <a:p>
            <a:pPr marL="914400" lvl="1" indent="-304165" algn="l" rtl="0">
              <a:lnSpc>
                <a:spcPct val="150000"/>
              </a:lnSpc>
              <a:spcBef>
                <a:spcPts val="0"/>
              </a:spcBef>
              <a:spcAft>
                <a:spcPts val="0"/>
              </a:spcAft>
              <a:buClr>
                <a:srgbClr val="434343"/>
              </a:buClr>
              <a:buSzPct val="100000"/>
              <a:buChar char="○"/>
            </a:pPr>
            <a:r>
              <a:rPr lang="ja" dirty="0">
                <a:solidFill>
                  <a:srgbClr val="434343"/>
                </a:solidFill>
              </a:rPr>
              <a:t>消費カロリーを引き上げることで食べながら絞ることができる。</a:t>
            </a:r>
            <a:br>
              <a:rPr lang="ja" dirty="0">
                <a:solidFill>
                  <a:srgbClr val="434343"/>
                </a:solidFill>
              </a:rPr>
            </a:br>
            <a:r>
              <a:rPr lang="ja" dirty="0">
                <a:solidFill>
                  <a:srgbClr val="434343"/>
                </a:solidFill>
              </a:rPr>
              <a:t>食べても「消費カロリー＞摂取カロリー」の状態にする。</a:t>
            </a:r>
            <a:endParaRPr dirty="0">
              <a:solidFill>
                <a:srgbClr val="434343"/>
              </a:solidFill>
            </a:endParaRPr>
          </a:p>
          <a:p>
            <a:pPr marL="457200" lvl="0" indent="-304165" algn="l" rtl="0">
              <a:lnSpc>
                <a:spcPct val="150000"/>
              </a:lnSpc>
              <a:spcBef>
                <a:spcPts val="0"/>
              </a:spcBef>
              <a:spcAft>
                <a:spcPts val="0"/>
              </a:spcAft>
              <a:buClr>
                <a:srgbClr val="B7B7B7"/>
              </a:buClr>
              <a:buSzPct val="100000"/>
              <a:buChar char="●"/>
            </a:pPr>
            <a:r>
              <a:rPr lang="ja" sz="1400" dirty="0">
                <a:solidFill>
                  <a:srgbClr val="B7B7B7"/>
                </a:solidFill>
              </a:rPr>
              <a:t>トレーニング種目の目的を明確に</a:t>
            </a:r>
            <a:endParaRPr sz="1400"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なぜその種目が今必要なのか？本当に自分に必要？なんとなくでやっていないか？</a:t>
            </a:r>
            <a:endParaRPr dirty="0">
              <a:solidFill>
                <a:srgbClr val="B7B7B7"/>
              </a:solidFill>
            </a:endParaRPr>
          </a:p>
          <a:p>
            <a:pPr marL="457200" lvl="0" indent="-304165" algn="l" rtl="0">
              <a:lnSpc>
                <a:spcPct val="150000"/>
              </a:lnSpc>
              <a:spcBef>
                <a:spcPts val="0"/>
              </a:spcBef>
              <a:spcAft>
                <a:spcPts val="0"/>
              </a:spcAft>
              <a:buClr>
                <a:srgbClr val="B7B7B7"/>
              </a:buClr>
              <a:buSzPct val="100000"/>
              <a:buChar char="●"/>
            </a:pPr>
            <a:r>
              <a:rPr lang="ja" sz="1400" dirty="0">
                <a:solidFill>
                  <a:srgbClr val="B7B7B7"/>
                </a:solidFill>
              </a:rPr>
              <a:t>レップ数の目的を明確に</a:t>
            </a:r>
            <a:endParaRPr sz="1400"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絞りたい部位の頻度を上げる。</a:t>
            </a:r>
            <a:endParaRPr dirty="0">
              <a:solidFill>
                <a:srgbClr val="B7B7B7"/>
              </a:solidFill>
            </a:endParaRPr>
          </a:p>
          <a:p>
            <a:pPr marL="914400" lvl="1" indent="-304165" algn="l" rtl="0">
              <a:lnSpc>
                <a:spcPct val="150000"/>
              </a:lnSpc>
              <a:spcBef>
                <a:spcPts val="0"/>
              </a:spcBef>
              <a:spcAft>
                <a:spcPts val="0"/>
              </a:spcAft>
              <a:buClr>
                <a:srgbClr val="B7B7B7"/>
              </a:buClr>
              <a:buSzPct val="100000"/>
              <a:buChar char="○"/>
            </a:pPr>
            <a:r>
              <a:rPr lang="ja" dirty="0">
                <a:solidFill>
                  <a:srgbClr val="B7B7B7"/>
                </a:solidFill>
              </a:rPr>
              <a:t>レップ数を多めでメニューを組む。</a:t>
            </a:r>
            <a:endParaRPr dirty="0">
              <a:solidFill>
                <a:srgbClr val="B7B7B7"/>
              </a:solidFill>
            </a:endParaRPr>
          </a:p>
        </p:txBody>
      </p:sp>
      <p:sp>
        <p:nvSpPr>
          <p:cNvPr id="126" name="Google Shape;126;p23"/>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rtl="0">
              <a:spcBef>
                <a:spcPts val="0"/>
              </a:spcBef>
              <a:spcAft>
                <a:spcPts val="0"/>
              </a:spcAft>
              <a:buNone/>
            </a:pPr>
            <a:r>
              <a:rPr lang="ja" dirty="0"/>
              <a:t>トレーニングの考え方・取り組み方</a:t>
            </a:r>
            <a:endParaRPr dirty="0"/>
          </a:p>
        </p:txBody>
      </p:sp>
      <p:sp>
        <p:nvSpPr>
          <p:cNvPr id="127" name="Google Shape;127;p23"/>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p>
            <a:pPr marL="0" lvl="0" indent="0" algn="r" rtl="0">
              <a:spcBef>
                <a:spcPts val="0"/>
              </a:spcBef>
              <a:spcAft>
                <a:spcPts val="0"/>
              </a:spcAft>
              <a:buNone/>
            </a:pPr>
            <a:fld id="{00000000-1234-1234-1234-123412341234}" type="slidenum">
              <a:rPr lang="en-US" altLang="ja">
                <a:solidFill>
                  <a:schemeClr val="dk2"/>
                </a:solidFill>
                <a:latin typeface="Arial"/>
                <a:ea typeface="Arial"/>
                <a:cs typeface="Arial"/>
                <a:sym typeface="Arial"/>
              </a:rPr>
              <a:t>9</a:t>
            </a:fld>
            <a:endParaRPr>
              <a:solidFill>
                <a:schemeClr val="dk2"/>
              </a:solidFill>
              <a:latin typeface="Arial"/>
              <a:ea typeface="Arial"/>
              <a:cs typeface="Arial"/>
              <a:sym typeface="Arial"/>
            </a:endParaRPr>
          </a:p>
        </p:txBody>
      </p:sp>
    </p:spTree>
  </p:cSld>
  <p:clrMapOvr>
    <a:masterClrMapping/>
  </p:clrMapOvr>
</p:sld>
</file>

<file path=ppt/theme/theme1.xml><?xml version="1.0" encoding="utf-8"?>
<a:theme xmlns:a="http://schemas.openxmlformats.org/drawingml/2006/main" name="Simple Light">
  <a:themeElements>
    <a:clrScheme name="グレースケール">
      <a:dk1>
        <a:sysClr val="windowText" lastClr="000000"/>
      </a:dk1>
      <a:lt1>
        <a:sysClr val="window" lastClr="FFFFFF"/>
      </a:lt1>
      <a:dk2>
        <a:srgbClr val="000000"/>
      </a:dk2>
      <a:lt2>
        <a:srgbClr val="F8F8F8"/>
      </a:lt2>
      <a:accent1>
        <a:srgbClr val="DDDDDD"/>
      </a:accent1>
      <a:accent2>
        <a:srgbClr val="B2B2B2"/>
      </a:accent2>
      <a:accent3>
        <a:srgbClr val="969696"/>
      </a:accent3>
      <a:accent4>
        <a:srgbClr val="808080"/>
      </a:accent4>
      <a:accent5>
        <a:srgbClr val="5F5F5F"/>
      </a:accent5>
      <a:accent6>
        <a:srgbClr val="4D4D4D"/>
      </a:accent6>
      <a:hlink>
        <a:srgbClr val="5F5F5F"/>
      </a:hlink>
      <a:folHlink>
        <a:srgbClr val="919191"/>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デザインの設定">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76</TotalTime>
  <Words>2588</Words>
  <Application>Microsoft Macintosh PowerPoint</Application>
  <PresentationFormat>画面に合わせる (16:9)</PresentationFormat>
  <Paragraphs>240</Paragraphs>
  <Slides>21</Slides>
  <Notes>21</Notes>
  <HiddenSlides>0</HiddenSlides>
  <MMClips>0</MMClips>
  <ScaleCrop>false</ScaleCrop>
  <HeadingPairs>
    <vt:vector size="6" baseType="variant">
      <vt:variant>
        <vt:lpstr>使用されているフォント</vt:lpstr>
      </vt:variant>
      <vt:variant>
        <vt:i4>3</vt:i4>
      </vt:variant>
      <vt:variant>
        <vt:lpstr>テーマ</vt:lpstr>
      </vt:variant>
      <vt:variant>
        <vt:i4>2</vt:i4>
      </vt:variant>
      <vt:variant>
        <vt:lpstr>スライド タイトル</vt:lpstr>
      </vt:variant>
      <vt:variant>
        <vt:i4>21</vt:i4>
      </vt:variant>
    </vt:vector>
  </HeadingPairs>
  <TitlesOfParts>
    <vt:vector size="26" baseType="lpstr">
      <vt:lpstr>游ゴシック</vt:lpstr>
      <vt:lpstr>游ゴシック Light</vt:lpstr>
      <vt:lpstr>Arial</vt:lpstr>
      <vt:lpstr>Simple Light</vt:lpstr>
      <vt:lpstr>デザインの設定</vt:lpstr>
      <vt:lpstr>トレーニング解説書</vt:lpstr>
      <vt:lpstr>初めに皆さんにお伝えしたいこと</vt:lpstr>
      <vt:lpstr>資料概要</vt:lpstr>
      <vt:lpstr>この資料を読み終えて皆さんが手に入れられるもの</vt:lpstr>
      <vt:lpstr>トレーニングの考え方・取り組み方</vt:lpstr>
      <vt:lpstr>トレーニングの考え方・取り組み方</vt:lpstr>
      <vt:lpstr>トレーニングの考え方・取り組み方 〜マインド〜</vt:lpstr>
      <vt:lpstr>トレーニングの考え方・取り組み方 〜マインド〜</vt:lpstr>
      <vt:lpstr>トレーニングの考え方・取り組み方</vt:lpstr>
      <vt:lpstr>トレーニングの考え方・取り組み方 〜分割について〜 </vt:lpstr>
      <vt:lpstr>トレーニングの考え方・取り組み方</vt:lpstr>
      <vt:lpstr>トレーニングの考え方・取り組み方　〜トレーニング種目の目的〜</vt:lpstr>
      <vt:lpstr>トレーニングの考え方・取り組み方</vt:lpstr>
      <vt:lpstr>トレーニングの考え方・取り組み方　〜レップ数の目的〜</vt:lpstr>
      <vt:lpstr>トレーニング解説（各種目の目的・やり方）</vt:lpstr>
      <vt:lpstr>トレーニング解説（各種目の目的・やり方）</vt:lpstr>
      <vt:lpstr>トレーニング解説　〜寝起き後〜</vt:lpstr>
      <vt:lpstr>トレーニング解説　〜朝(120分) 朝食後〜</vt:lpstr>
      <vt:lpstr>トレーニング解説　〜夜(90分)①〜</vt:lpstr>
      <vt:lpstr>トレーニング解説　〜夜(90分)②〜</vt:lpstr>
      <vt:lpstr>最後に</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この資料で実現したいこと</dc:title>
  <cp:lastModifiedBy>大海 片岡</cp:lastModifiedBy>
  <cp:revision>4</cp:revision>
  <dcterms:modified xsi:type="dcterms:W3CDTF">2023-04-16T09:32:12Z</dcterms:modified>
</cp:coreProperties>
</file>