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sldIdLst>
    <p:sldId id="266" r:id="rId5"/>
    <p:sldId id="267" r:id="rId6"/>
    <p:sldId id="268" r:id="rId7"/>
    <p:sldId id="260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堀拔 文香" initials="堀拔" lastIdx="1" clrIdx="0">
    <p:extLst>
      <p:ext uri="{19B8F6BF-5375-455C-9EA6-DF929625EA0E}">
        <p15:presenceInfo xmlns:p15="http://schemas.microsoft.com/office/powerpoint/2012/main" userId="9c907c14d667647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E01304-9D4C-4075-BF1F-F0BCFF2FF196}" v="72" dt="2021-06-02T07:03:58.267"/>
    <p1510:client id="{1860AD7C-B3BE-8440-91EC-07FCA36A843A}" v="9" dt="2021-06-02T06:49:45.4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5306" autoAdjust="0"/>
  </p:normalViewPr>
  <p:slideViewPr>
    <p:cSldViewPr snapToGrid="0">
      <p:cViewPr varScale="1">
        <p:scale>
          <a:sx n="72" d="100"/>
          <a:sy n="72" d="100"/>
        </p:scale>
        <p:origin x="1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佐野　由美子" userId="S::yumsano@ncc.go.jp::b991a308-5734-41ef-b781-5b01775b5f68" providerId="AD" clId="Web-{00E01304-9D4C-4075-BF1F-F0BCFF2FF196}"/>
    <pc:docChg chg="addSld delSld modSld">
      <pc:chgData name="佐野　由美子" userId="S::yumsano@ncc.go.jp::b991a308-5734-41ef-b781-5b01775b5f68" providerId="AD" clId="Web-{00E01304-9D4C-4075-BF1F-F0BCFF2FF196}" dt="2021-06-02T07:03:58.267" v="69" actId="20577"/>
      <pc:docMkLst>
        <pc:docMk/>
      </pc:docMkLst>
      <pc:sldChg chg="delSp modSp">
        <pc:chgData name="佐野　由美子" userId="S::yumsano@ncc.go.jp::b991a308-5734-41ef-b781-5b01775b5f68" providerId="AD" clId="Web-{00E01304-9D4C-4075-BF1F-F0BCFF2FF196}" dt="2021-06-02T06:57:13.867" v="12" actId="1076"/>
        <pc:sldMkLst>
          <pc:docMk/>
          <pc:sldMk cId="2969798961" sldId="260"/>
        </pc:sldMkLst>
        <pc:spChg chg="del">
          <ac:chgData name="佐野　由美子" userId="S::yumsano@ncc.go.jp::b991a308-5734-41ef-b781-5b01775b5f68" providerId="AD" clId="Web-{00E01304-9D4C-4075-BF1F-F0BCFF2FF196}" dt="2021-06-02T06:56:45.585" v="7"/>
          <ac:spMkLst>
            <pc:docMk/>
            <pc:sldMk cId="2969798961" sldId="260"/>
            <ac:spMk id="3" creationId="{3F8B87D4-66B1-4A45-81E8-12B490EDD411}"/>
          </ac:spMkLst>
        </pc:spChg>
        <pc:spChg chg="mod">
          <ac:chgData name="佐野　由美子" userId="S::yumsano@ncc.go.jp::b991a308-5734-41ef-b781-5b01775b5f68" providerId="AD" clId="Web-{00E01304-9D4C-4075-BF1F-F0BCFF2FF196}" dt="2021-06-02T06:56:40.819" v="6" actId="20577"/>
          <ac:spMkLst>
            <pc:docMk/>
            <pc:sldMk cId="2969798961" sldId="260"/>
            <ac:spMk id="38" creationId="{98992B2F-86CF-4485-91C8-F3C985B681AE}"/>
          </ac:spMkLst>
        </pc:spChg>
        <pc:spChg chg="mod">
          <ac:chgData name="佐野　由美子" userId="S::yumsano@ncc.go.jp::b991a308-5734-41ef-b781-5b01775b5f68" providerId="AD" clId="Web-{00E01304-9D4C-4075-BF1F-F0BCFF2FF196}" dt="2021-06-02T06:57:06.742" v="10" actId="1076"/>
          <ac:spMkLst>
            <pc:docMk/>
            <pc:sldMk cId="2969798961" sldId="260"/>
            <ac:spMk id="84" creationId="{AE2C1182-5BF2-43A4-B74C-CD5803FC25CB}"/>
          </ac:spMkLst>
        </pc:spChg>
        <pc:picChg chg="mod">
          <ac:chgData name="佐野　由美子" userId="S::yumsano@ncc.go.jp::b991a308-5734-41ef-b781-5b01775b5f68" providerId="AD" clId="Web-{00E01304-9D4C-4075-BF1F-F0BCFF2FF196}" dt="2021-06-02T06:57:00.632" v="9" actId="1076"/>
          <ac:picMkLst>
            <pc:docMk/>
            <pc:sldMk cId="2969798961" sldId="260"/>
            <ac:picMk id="83" creationId="{B45A69A7-7615-454A-9C63-9E14F809668F}"/>
          </ac:picMkLst>
        </pc:picChg>
        <pc:picChg chg="mod">
          <ac:chgData name="佐野　由美子" userId="S::yumsano@ncc.go.jp::b991a308-5734-41ef-b781-5b01775b5f68" providerId="AD" clId="Web-{00E01304-9D4C-4075-BF1F-F0BCFF2FF196}" dt="2021-06-02T06:57:13.867" v="12" actId="1076"/>
          <ac:picMkLst>
            <pc:docMk/>
            <pc:sldMk cId="2969798961" sldId="260"/>
            <ac:picMk id="89" creationId="{48F0540F-9BC2-4F6F-ADD4-4B1F4002FB4C}"/>
          </ac:picMkLst>
        </pc:picChg>
      </pc:sldChg>
      <pc:sldChg chg="addSp delSp modSp add replId">
        <pc:chgData name="佐野　由美子" userId="S::yumsano@ncc.go.jp::b991a308-5734-41ef-b781-5b01775b5f68" providerId="AD" clId="Web-{00E01304-9D4C-4075-BF1F-F0BCFF2FF196}" dt="2021-06-02T07:03:58.267" v="69" actId="20577"/>
        <pc:sldMkLst>
          <pc:docMk/>
          <pc:sldMk cId="932266950" sldId="261"/>
        </pc:sldMkLst>
        <pc:spChg chg="mod">
          <ac:chgData name="佐野　由美子" userId="S::yumsano@ncc.go.jp::b991a308-5734-41ef-b781-5b01775b5f68" providerId="AD" clId="Web-{00E01304-9D4C-4075-BF1F-F0BCFF2FF196}" dt="2021-06-02T07:03:45.470" v="67" actId="1076"/>
          <ac:spMkLst>
            <pc:docMk/>
            <pc:sldMk cId="932266950" sldId="261"/>
            <ac:spMk id="3" creationId="{3F8B87D4-66B1-4A45-81E8-12B490EDD411}"/>
          </ac:spMkLst>
        </pc:spChg>
        <pc:spChg chg="add del mod">
          <ac:chgData name="佐野　由美子" userId="S::yumsano@ncc.go.jp::b991a308-5734-41ef-b781-5b01775b5f68" providerId="AD" clId="Web-{00E01304-9D4C-4075-BF1F-F0BCFF2FF196}" dt="2021-06-02T06:59:22.886" v="22"/>
          <ac:spMkLst>
            <pc:docMk/>
            <pc:sldMk cId="932266950" sldId="261"/>
            <ac:spMk id="11" creationId="{C88E3BB8-1B5D-4344-B62F-201009F8B366}"/>
          </ac:spMkLst>
        </pc:spChg>
        <pc:spChg chg="add del mod">
          <ac:chgData name="佐野　由美子" userId="S::yumsano@ncc.go.jp::b991a308-5734-41ef-b781-5b01775b5f68" providerId="AD" clId="Web-{00E01304-9D4C-4075-BF1F-F0BCFF2FF196}" dt="2021-06-02T06:59:54.808" v="28"/>
          <ac:spMkLst>
            <pc:docMk/>
            <pc:sldMk cId="932266950" sldId="261"/>
            <ac:spMk id="33" creationId="{7BFCC922-3294-45E0-9682-84443AA4A302}"/>
          </ac:spMkLst>
        </pc:spChg>
        <pc:spChg chg="add del mod">
          <ac:chgData name="佐野　由美子" userId="S::yumsano@ncc.go.jp::b991a308-5734-41ef-b781-5b01775b5f68" providerId="AD" clId="Web-{00E01304-9D4C-4075-BF1F-F0BCFF2FF196}" dt="2021-06-02T07:00:31.184" v="32"/>
          <ac:spMkLst>
            <pc:docMk/>
            <pc:sldMk cId="932266950" sldId="261"/>
            <ac:spMk id="35" creationId="{62263029-BDCE-4453-B958-E66E248A6E45}"/>
          </ac:spMkLst>
        </pc:spChg>
        <pc:spChg chg="add mod">
          <ac:chgData name="佐野　由美子" userId="S::yumsano@ncc.go.jp::b991a308-5734-41ef-b781-5b01775b5f68" providerId="AD" clId="Web-{00E01304-9D4C-4075-BF1F-F0BCFF2FF196}" dt="2021-06-02T07:03:58.267" v="69" actId="20577"/>
          <ac:spMkLst>
            <pc:docMk/>
            <pc:sldMk cId="932266950" sldId="261"/>
            <ac:spMk id="68" creationId="{917B26C1-4B9E-4FA7-A9E4-E18BC91F43AE}"/>
          </ac:spMkLst>
        </pc:spChg>
        <pc:spChg chg="add mod">
          <ac:chgData name="佐野　由美子" userId="S::yumsano@ncc.go.jp::b991a308-5734-41ef-b781-5b01775b5f68" providerId="AD" clId="Web-{00E01304-9D4C-4075-BF1F-F0BCFF2FF196}" dt="2021-06-02T07:03:52.830" v="68" actId="20577"/>
          <ac:spMkLst>
            <pc:docMk/>
            <pc:sldMk cId="932266950" sldId="261"/>
            <ac:spMk id="69" creationId="{52DE18A3-43FF-4B98-8884-16B4A12161D1}"/>
          </ac:spMkLst>
        </pc:spChg>
        <pc:picChg chg="mod">
          <ac:chgData name="佐野　由美子" userId="S::yumsano@ncc.go.jp::b991a308-5734-41ef-b781-5b01775b5f68" providerId="AD" clId="Web-{00E01304-9D4C-4075-BF1F-F0BCFF2FF196}" dt="2021-06-02T07:00:41.091" v="35" actId="1076"/>
          <ac:picMkLst>
            <pc:docMk/>
            <pc:sldMk cId="932266950" sldId="261"/>
            <ac:picMk id="76" creationId="{8C058EF7-2591-4D81-A765-B04D5C8C268E}"/>
          </ac:picMkLst>
        </pc:picChg>
      </pc:sldChg>
      <pc:sldChg chg="add del replId">
        <pc:chgData name="佐野　由美子" userId="S::yumsano@ncc.go.jp::b991a308-5734-41ef-b781-5b01775b5f68" providerId="AD" clId="Web-{00E01304-9D4C-4075-BF1F-F0BCFF2FF196}" dt="2021-06-02T06:55:38.239" v="1"/>
        <pc:sldMkLst>
          <pc:docMk/>
          <pc:sldMk cId="1966625988" sldId="261"/>
        </pc:sldMkLst>
      </pc:sldChg>
      <pc:sldChg chg="modSp add del replId">
        <pc:chgData name="佐野　由美子" userId="S::yumsano@ncc.go.jp::b991a308-5734-41ef-b781-5b01775b5f68" providerId="AD" clId="Web-{00E01304-9D4C-4075-BF1F-F0BCFF2FF196}" dt="2021-06-02T06:56:14.178" v="4"/>
        <pc:sldMkLst>
          <pc:docMk/>
          <pc:sldMk cId="4057145800" sldId="261"/>
        </pc:sldMkLst>
        <pc:grpChg chg="mod">
          <ac:chgData name="佐野　由美子" userId="S::yumsano@ncc.go.jp::b991a308-5734-41ef-b781-5b01775b5f68" providerId="AD" clId="Web-{00E01304-9D4C-4075-BF1F-F0BCFF2FF196}" dt="2021-06-02T06:55:56.552" v="3" actId="1076"/>
          <ac:grpSpMkLst>
            <pc:docMk/>
            <pc:sldMk cId="4057145800" sldId="261"/>
            <ac:grpSpMk id="31" creationId="{DD29E67D-06E7-4304-9DCE-A4FCEFD8F347}"/>
          </ac:grpSpMkLst>
        </pc:grpChg>
      </pc:sldChg>
    </pc:docChg>
  </pc:docChgLst>
  <pc:docChgLst>
    <pc:chgData name="由美子 佐野" userId="b991a308-5734-41ef-b781-5b01775b5f68" providerId="ADAL" clId="{1860AD7C-B3BE-8440-91EC-07FCA36A843A}"/>
    <pc:docChg chg="undo redo custSel addSld delSld modSld">
      <pc:chgData name="由美子 佐野" userId="b991a308-5734-41ef-b781-5b01775b5f68" providerId="ADAL" clId="{1860AD7C-B3BE-8440-91EC-07FCA36A843A}" dt="2021-06-02T06:51:03.873" v="98" actId="13926"/>
      <pc:docMkLst>
        <pc:docMk/>
      </pc:docMkLst>
      <pc:sldChg chg="addSp modSp mod">
        <pc:chgData name="由美子 佐野" userId="b991a308-5734-41ef-b781-5b01775b5f68" providerId="ADAL" clId="{1860AD7C-B3BE-8440-91EC-07FCA36A843A}" dt="2021-06-02T06:51:03.873" v="98" actId="13926"/>
        <pc:sldMkLst>
          <pc:docMk/>
          <pc:sldMk cId="2969798961" sldId="260"/>
        </pc:sldMkLst>
        <pc:spChg chg="add mod">
          <ac:chgData name="由美子 佐野" userId="b991a308-5734-41ef-b781-5b01775b5f68" providerId="ADAL" clId="{1860AD7C-B3BE-8440-91EC-07FCA36A843A}" dt="2021-06-02T06:50:38.764" v="97" actId="13926"/>
          <ac:spMkLst>
            <pc:docMk/>
            <pc:sldMk cId="2969798961" sldId="260"/>
            <ac:spMk id="3" creationId="{3F8B87D4-66B1-4A45-81E8-12B490EDD411}"/>
          </ac:spMkLst>
        </pc:spChg>
        <pc:spChg chg="mod">
          <ac:chgData name="由美子 佐野" userId="b991a308-5734-41ef-b781-5b01775b5f68" providerId="ADAL" clId="{1860AD7C-B3BE-8440-91EC-07FCA36A843A}" dt="2021-06-02T06:51:03.873" v="98" actId="13926"/>
          <ac:spMkLst>
            <pc:docMk/>
            <pc:sldMk cId="2969798961" sldId="260"/>
            <ac:spMk id="38" creationId="{98992B2F-86CF-4485-91C8-F3C985B681AE}"/>
          </ac:spMkLst>
        </pc:spChg>
        <pc:spChg chg="mod">
          <ac:chgData name="由美子 佐野" userId="b991a308-5734-41ef-b781-5b01775b5f68" providerId="ADAL" clId="{1860AD7C-B3BE-8440-91EC-07FCA36A843A}" dt="2021-06-02T06:49:35.802" v="48" actId="1035"/>
          <ac:spMkLst>
            <pc:docMk/>
            <pc:sldMk cId="2969798961" sldId="260"/>
            <ac:spMk id="84" creationId="{AE2C1182-5BF2-43A4-B74C-CD5803FC25CB}"/>
          </ac:spMkLst>
        </pc:spChg>
        <pc:picChg chg="mod">
          <ac:chgData name="由美子 佐野" userId="b991a308-5734-41ef-b781-5b01775b5f68" providerId="ADAL" clId="{1860AD7C-B3BE-8440-91EC-07FCA36A843A}" dt="2021-06-02T06:49:35.802" v="48" actId="1035"/>
          <ac:picMkLst>
            <pc:docMk/>
            <pc:sldMk cId="2969798961" sldId="260"/>
            <ac:picMk id="83" creationId="{B45A69A7-7615-454A-9C63-9E14F809668F}"/>
          </ac:picMkLst>
        </pc:picChg>
        <pc:picChg chg="mod">
          <ac:chgData name="由美子 佐野" userId="b991a308-5734-41ef-b781-5b01775b5f68" providerId="ADAL" clId="{1860AD7C-B3BE-8440-91EC-07FCA36A843A}" dt="2021-06-02T06:49:40.646" v="49" actId="1076"/>
          <ac:picMkLst>
            <pc:docMk/>
            <pc:sldMk cId="2969798961" sldId="260"/>
            <ac:picMk id="89" creationId="{48F0540F-9BC2-4F6F-ADD4-4B1F4002FB4C}"/>
          </ac:picMkLst>
        </pc:picChg>
      </pc:sldChg>
      <pc:sldChg chg="add del">
        <pc:chgData name="由美子 佐野" userId="b991a308-5734-41ef-b781-5b01775b5f68" providerId="ADAL" clId="{1860AD7C-B3BE-8440-91EC-07FCA36A843A}" dt="2021-06-02T06:49:26.633" v="36" actId="2890"/>
        <pc:sldMkLst>
          <pc:docMk/>
          <pc:sldMk cId="2711661337" sldId="26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64449-95C8-4DB4-ACE1-F1A621B82DA3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A74F3-0FE6-441B-B660-E2F1198C2C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8156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BA74F3-0FE6-441B-B660-E2F1198C2CF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8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84FB25-9472-E54F-AA50-903925B74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5DECE7-20AC-AD45-A2C2-39A0487F2D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FFE3138-D24E-5344-B2A6-A78803742F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F2D6E0-10C3-5F47-A45B-952B6B52A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4E81A1-F24C-7C49-B3FB-2AF58CC0D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386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B3250-B4B1-594A-9071-D00D21BCC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D1F02A-CB05-0A48-804B-5F4330B79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25CA9D5-ACA3-B248-941D-CAC39F889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6D2B2D5-367C-7247-9825-F3CAD52FA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EA3438-9DE7-6A47-A7D9-D345A5504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3622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E87493F-6957-B04B-B990-206930BDD8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2CE3C8D-318C-2144-B942-EF41CBFC3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210326-1884-7F41-9D89-B48B43F46F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1D0AAB-87E2-1041-B44F-0DEB5E7F8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0AA60BB-276C-5846-8004-AA42D9694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72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21B8BB-4672-DD47-9002-BFE370F6E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606A55-C9E8-9C47-97CE-4A14B324D6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B8764C3-AE55-2342-ACB5-472DFE7C2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A23836-EBED-B04D-BC63-9FBEA6DFC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45CAF8-B854-CC43-85BF-646E08C9C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497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2BB097-1353-E446-9C13-BBB9812C9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18CDF09-5332-3345-838E-C28FE1333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0928740-7FAD-2445-86FF-E4711B28ED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838413-F8C0-8B46-980C-D37162BAE8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C91FC10-AD5E-1C41-ABEF-074CD0DB9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633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91FB67-70B9-5044-BB72-D799E4E14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3D24DE-3B02-3240-9184-D7A31272CC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E10B719-0A41-8E4F-AFA5-3370EC8C65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ED9025E-AEA7-034C-A7ED-3A319699A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ED87BC9-E8F9-AB4D-B012-0EFC98464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5468EF3-2D70-C94B-B10A-9AAA51B5A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615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E3E1A5-B665-8943-BDA0-51E7421DC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8C0386C-C479-3D4D-A65D-A8927BC96E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56475C-4F21-8240-A85B-9C7A94858C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916B949-48A8-0549-9BD7-F196A7DCBD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CDC42E-3C60-8946-A0C3-405C7391D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BB5BD0E-4CD4-0940-9941-B2CBD38D2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45F6BEC-E62F-5D43-B482-7C7C0F871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44F6432-42A1-DE49-9E6C-3CED22097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969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A0C343-20D3-2C4F-A4B0-B512B43D0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4296543-4E96-2D49-BEF9-A868C0A16E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427476C-160E-024B-912D-6C2A09176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AB120F9-BFE3-364C-9B92-EF1344CF0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3544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A7DF320-7462-A04E-B27F-25808BBAE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972C809-2161-C844-B016-7C3C5F2E6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FBA0C52-6CC2-F940-83B8-8E3EE3FF0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030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4C3AFB-55AA-F244-9F00-68A4A8DDB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824528-34A5-BD4D-BEC8-B6965862A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76EE373-091C-8D47-A59E-CA98B50142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DDDE39-2C91-8D47-A0A2-6A2EE66A5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C0ABC51-6442-334E-BD76-5CD2D0256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1070DE9-410C-B747-B02F-91DB4824C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9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75EAD9-BD4C-FD48-BF5C-F8791A9CB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5C0F8D5-171C-9A43-87DE-B40F76C1B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C0ADDC6-56D4-0D45-8B76-AE2A305CF5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BB87DE4-5014-304A-AA0B-7028FC387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E6FF4F6-7BA7-5C49-8383-9DD079CE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36B24EE-2470-7F48-B406-F5F28B5F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1296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F1E45E2-59CB-8A45-A2BF-1BB2D385E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088F90-26A7-0F44-90FF-80407BF2ED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A4C19B-2954-3846-BC5A-8EF75F8135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52A4C-1D20-7D4C-B2E4-D8C3D7AD25D9}" type="datetimeFigureOut">
              <a:rPr kumimoji="1" lang="ja-JP" altLang="en-US" smtClean="0"/>
              <a:t>2021/7/19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870BC1-2E43-CB4A-8FE6-A237A823D7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4D9D41-2183-2445-A209-99A4E12A6D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0FB22-3B85-2C47-9BC7-3B00651EC7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765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gif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7ECA46F-41D6-411B-AEBF-DAD006F7860C}"/>
              </a:ext>
            </a:extLst>
          </p:cNvPr>
          <p:cNvSpPr/>
          <p:nvPr/>
        </p:nvSpPr>
        <p:spPr>
          <a:xfrm>
            <a:off x="417656" y="265668"/>
            <a:ext cx="5655715" cy="461665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ja-JP" altLang="en-US" sz="2400" dirty="0">
                <a:latin typeface="Meiryo UI"/>
                <a:ea typeface="Meiryo UI"/>
              </a:rPr>
              <a:t>がんに関心がない人　ちらし　レイアウト　両面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A25637-8CD3-43CD-94A9-7996ECE41C47}"/>
              </a:ext>
            </a:extLst>
          </p:cNvPr>
          <p:cNvSpPr txBox="1"/>
          <p:nvPr/>
        </p:nvSpPr>
        <p:spPr>
          <a:xfrm>
            <a:off x="6504747" y="1463257"/>
            <a:ext cx="92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④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C418CEE-A1CF-471C-AF86-347945023059}"/>
              </a:ext>
            </a:extLst>
          </p:cNvPr>
          <p:cNvGrpSpPr/>
          <p:nvPr/>
        </p:nvGrpSpPr>
        <p:grpSpPr>
          <a:xfrm>
            <a:off x="9954767" y="252247"/>
            <a:ext cx="1932126" cy="1138741"/>
            <a:chOff x="10154937" y="131709"/>
            <a:chExt cx="1932126" cy="1138741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86CC75E-CE3C-4AB8-8B62-C7334EBBE106}"/>
                </a:ext>
              </a:extLst>
            </p:cNvPr>
            <p:cNvGrpSpPr/>
            <p:nvPr/>
          </p:nvGrpSpPr>
          <p:grpSpPr>
            <a:xfrm>
              <a:off x="10418667" y="131709"/>
              <a:ext cx="1582363" cy="1138741"/>
              <a:chOff x="9860176" y="260144"/>
              <a:chExt cx="1298385" cy="934378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6F32D047-42C8-47D8-9725-D25378908C7E}"/>
                  </a:ext>
                </a:extLst>
              </p:cNvPr>
              <p:cNvSpPr/>
              <p:nvPr/>
            </p:nvSpPr>
            <p:spPr>
              <a:xfrm>
                <a:off x="9860176" y="260144"/>
                <a:ext cx="432795" cy="93437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6EBB8950-FE32-4715-9AE0-E8E23D0634BD}"/>
                  </a:ext>
                </a:extLst>
              </p:cNvPr>
              <p:cNvSpPr/>
              <p:nvPr/>
            </p:nvSpPr>
            <p:spPr>
              <a:xfrm>
                <a:off x="10725766" y="260144"/>
                <a:ext cx="432795" cy="93437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0EE47FFC-7A64-4F77-90B0-8847D61B5145}"/>
                  </a:ext>
                </a:extLst>
              </p:cNvPr>
              <p:cNvSpPr/>
              <p:nvPr/>
            </p:nvSpPr>
            <p:spPr>
              <a:xfrm>
                <a:off x="10292971" y="260144"/>
                <a:ext cx="432795" cy="93437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FC59D6C-1653-431E-8875-401F8C9D1CB5}"/>
                </a:ext>
              </a:extLst>
            </p:cNvPr>
            <p:cNvSpPr txBox="1"/>
            <p:nvPr/>
          </p:nvSpPr>
          <p:spPr>
            <a:xfrm>
              <a:off x="10682391" y="131709"/>
              <a:ext cx="10745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>
                  <a:latin typeface="Meiryo UI" panose="020B0604030504040204" pitchFamily="34" charset="-128"/>
                  <a:ea typeface="Meiryo UI" panose="020B0604030504040204" pitchFamily="34" charset="-128"/>
                </a:rPr>
                <a:t>②</a:t>
              </a:r>
              <a:endParaRPr kumimoji="1" lang="en-US" altLang="ja-JP" sz="12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ctr"/>
              <a:r>
                <a:rPr kumimoji="1" lang="ja-JP" altLang="en-US" sz="1200">
                  <a:latin typeface="Meiryo UI" panose="020B0604030504040204" pitchFamily="34" charset="-128"/>
                  <a:ea typeface="Meiryo UI" panose="020B0604030504040204" pitchFamily="34" charset="-128"/>
                </a:rPr>
                <a:t>裏表紙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60503BBB-8AB4-4996-90AF-8FE076D3D17E}"/>
                </a:ext>
              </a:extLst>
            </p:cNvPr>
            <p:cNvSpPr txBox="1"/>
            <p:nvPr/>
          </p:nvSpPr>
          <p:spPr>
            <a:xfrm>
              <a:off x="11387538" y="132541"/>
              <a:ext cx="6995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>
                  <a:latin typeface="Meiryo UI" panose="020B0604030504040204" pitchFamily="34" charset="-128"/>
                  <a:ea typeface="Meiryo UI" panose="020B0604030504040204" pitchFamily="34" charset="-128"/>
                </a:rPr>
                <a:t>①</a:t>
              </a:r>
              <a:endParaRPr kumimoji="1" lang="en-US" altLang="ja-JP" sz="1200">
                <a:latin typeface="Meiryo UI" panose="020B0604030504040204" pitchFamily="34" charset="-128"/>
                <a:ea typeface="Meiryo UI" panose="020B0604030504040204" pitchFamily="34" charset="-128"/>
              </a:endParaRPr>
            </a:p>
            <a:p>
              <a:pPr algn="ctr"/>
              <a:r>
                <a:rPr kumimoji="1" lang="ja-JP" altLang="en-US" sz="1200">
                  <a:latin typeface="Meiryo UI" panose="020B0604030504040204" pitchFamily="34" charset="-128"/>
                  <a:ea typeface="Meiryo UI" panose="020B0604030504040204" pitchFamily="34" charset="-128"/>
                </a:rPr>
                <a:t>表紙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499EE33E-1C59-47AE-BF8B-423230A2D3D1}"/>
                </a:ext>
              </a:extLst>
            </p:cNvPr>
            <p:cNvSpPr txBox="1"/>
            <p:nvPr/>
          </p:nvSpPr>
          <p:spPr>
            <a:xfrm>
              <a:off x="10154937" y="132909"/>
              <a:ext cx="10745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>
                  <a:latin typeface="Meiryo UI" panose="020B0604030504040204" pitchFamily="34" charset="-128"/>
                  <a:ea typeface="Meiryo UI" panose="020B0604030504040204" pitchFamily="34" charset="-128"/>
                </a:rPr>
                <a:t>③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5B7B49C-2011-4225-8B10-3A1F463AE1E5}"/>
              </a:ext>
            </a:extLst>
          </p:cNvPr>
          <p:cNvGrpSpPr/>
          <p:nvPr/>
        </p:nvGrpSpPr>
        <p:grpSpPr>
          <a:xfrm>
            <a:off x="9982131" y="1647923"/>
            <a:ext cx="2081682" cy="1152022"/>
            <a:chOff x="10082791" y="163156"/>
            <a:chExt cx="2081682" cy="1152022"/>
          </a:xfrm>
        </p:grpSpPr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51325CF1-99DD-4FA4-A870-40DD28028A47}"/>
                </a:ext>
              </a:extLst>
            </p:cNvPr>
            <p:cNvSpPr txBox="1"/>
            <p:nvPr/>
          </p:nvSpPr>
          <p:spPr>
            <a:xfrm>
              <a:off x="10082791" y="163156"/>
              <a:ext cx="10745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200">
                  <a:latin typeface="Meiryo UI" panose="020B0604030504040204" pitchFamily="34" charset="-128"/>
                  <a:ea typeface="Meiryo UI" panose="020B0604030504040204" pitchFamily="34" charset="-128"/>
                </a:rPr>
                <a:t>④</a:t>
              </a: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AF18381F-1BD7-4858-A03A-83FAC4EDDEEA}"/>
                </a:ext>
              </a:extLst>
            </p:cNvPr>
            <p:cNvGrpSpPr/>
            <p:nvPr/>
          </p:nvGrpSpPr>
          <p:grpSpPr>
            <a:xfrm>
              <a:off x="10318386" y="171509"/>
              <a:ext cx="1846087" cy="1143669"/>
              <a:chOff x="10418667" y="1624349"/>
              <a:chExt cx="1846087" cy="1143669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D74A3306-ADF3-4115-B46C-85AAD71D25CB}"/>
                  </a:ext>
                </a:extLst>
              </p:cNvPr>
              <p:cNvGrpSpPr/>
              <p:nvPr/>
            </p:nvGrpSpPr>
            <p:grpSpPr>
              <a:xfrm>
                <a:off x="10418667" y="1629277"/>
                <a:ext cx="1582362" cy="1138741"/>
                <a:chOff x="9860176" y="260144"/>
                <a:chExt cx="1298385" cy="934378"/>
              </a:xfrm>
            </p:grpSpPr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CA1C832D-0A6D-4FF5-A73A-E8A856A15E95}"/>
                    </a:ext>
                  </a:extLst>
                </p:cNvPr>
                <p:cNvSpPr/>
                <p:nvPr/>
              </p:nvSpPr>
              <p:spPr>
                <a:xfrm>
                  <a:off x="9860176" y="260144"/>
                  <a:ext cx="432795" cy="93437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7C2D6B64-266C-45BC-9BD9-488F94F33207}"/>
                    </a:ext>
                  </a:extLst>
                </p:cNvPr>
                <p:cNvSpPr/>
                <p:nvPr/>
              </p:nvSpPr>
              <p:spPr>
                <a:xfrm>
                  <a:off x="10725766" y="260144"/>
                  <a:ext cx="432795" cy="93437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正方形/長方形 19">
                  <a:extLst>
                    <a:ext uri="{FF2B5EF4-FFF2-40B4-BE49-F238E27FC236}">
                      <a16:creationId xmlns:a16="http://schemas.microsoft.com/office/drawing/2014/main" id="{253F468F-7665-4F62-8944-F81C010E21A5}"/>
                    </a:ext>
                  </a:extLst>
                </p:cNvPr>
                <p:cNvSpPr/>
                <p:nvPr/>
              </p:nvSpPr>
              <p:spPr>
                <a:xfrm>
                  <a:off x="10292971" y="260144"/>
                  <a:ext cx="432795" cy="93437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F7F51979-ACF6-47A6-BB7B-A9C78824F42D}"/>
                  </a:ext>
                </a:extLst>
              </p:cNvPr>
              <p:cNvSpPr txBox="1"/>
              <p:nvPr/>
            </p:nvSpPr>
            <p:spPr>
              <a:xfrm>
                <a:off x="10662721" y="1629277"/>
                <a:ext cx="10745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200">
                    <a:latin typeface="Meiryo UI" panose="020B0604030504040204" pitchFamily="34" charset="-128"/>
                    <a:ea typeface="Meiryo UI" panose="020B0604030504040204" pitchFamily="34" charset="-128"/>
                  </a:rPr>
                  <a:t>⑤</a:t>
                </a: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F1EB5B0-FE23-40F8-8699-B797A4B7A5A8}"/>
                  </a:ext>
                </a:extLst>
              </p:cNvPr>
              <p:cNvSpPr txBox="1"/>
              <p:nvPr/>
            </p:nvSpPr>
            <p:spPr>
              <a:xfrm>
                <a:off x="11190175" y="1624349"/>
                <a:ext cx="10745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ja-JP" altLang="en-US" sz="1200">
                    <a:latin typeface="Meiryo UI" panose="020B0604030504040204" pitchFamily="34" charset="-128"/>
                    <a:ea typeface="Meiryo UI" panose="020B0604030504040204" pitchFamily="34" charset="-128"/>
                  </a:rPr>
                  <a:t>⑥</a:t>
                </a:r>
              </a:p>
            </p:txBody>
          </p:sp>
        </p:grp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0EB5000-4869-41C8-AF53-DF4A8DC01BF8}"/>
              </a:ext>
            </a:extLst>
          </p:cNvPr>
          <p:cNvGrpSpPr/>
          <p:nvPr/>
        </p:nvGrpSpPr>
        <p:grpSpPr>
          <a:xfrm>
            <a:off x="6224200" y="1982177"/>
            <a:ext cx="3452469" cy="2664198"/>
            <a:chOff x="3701132" y="1982177"/>
            <a:chExt cx="3452469" cy="2664198"/>
          </a:xfrm>
        </p:grpSpPr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26CC8935-78A6-4703-A55D-EE1EDEB03C81}"/>
                </a:ext>
              </a:extLst>
            </p:cNvPr>
            <p:cNvSpPr/>
            <p:nvPr/>
          </p:nvSpPr>
          <p:spPr>
            <a:xfrm>
              <a:off x="3701132" y="1982177"/>
              <a:ext cx="1121080" cy="2664197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632CE564-FB75-4ECC-8210-D0F3AC1733FD}"/>
                </a:ext>
              </a:extLst>
            </p:cNvPr>
            <p:cNvSpPr/>
            <p:nvPr/>
          </p:nvSpPr>
          <p:spPr>
            <a:xfrm>
              <a:off x="4822459" y="1982177"/>
              <a:ext cx="1173476" cy="266419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AA52632-77C2-433E-9F21-28D64B28649A}"/>
                </a:ext>
              </a:extLst>
            </p:cNvPr>
            <p:cNvSpPr/>
            <p:nvPr/>
          </p:nvSpPr>
          <p:spPr>
            <a:xfrm>
              <a:off x="5980125" y="1982177"/>
              <a:ext cx="1173476" cy="266419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4FFB054-AC26-47DF-84BD-34DF14FC533F}"/>
              </a:ext>
            </a:extLst>
          </p:cNvPr>
          <p:cNvSpPr txBox="1"/>
          <p:nvPr/>
        </p:nvSpPr>
        <p:spPr>
          <a:xfrm>
            <a:off x="6635436" y="1127498"/>
            <a:ext cx="2390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両側</a:t>
            </a:r>
            <a:r>
              <a:rPr kumimoji="1"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を開いた状態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3BCDB68-8E83-475F-A9DE-ABFFAB0A72EE}"/>
              </a:ext>
            </a:extLst>
          </p:cNvPr>
          <p:cNvSpPr txBox="1"/>
          <p:nvPr/>
        </p:nvSpPr>
        <p:spPr>
          <a:xfrm>
            <a:off x="7715247" y="1453020"/>
            <a:ext cx="56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⑤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10CF6A7-7118-4350-965F-6AF9C6AD2EF8}"/>
              </a:ext>
            </a:extLst>
          </p:cNvPr>
          <p:cNvSpPr txBox="1"/>
          <p:nvPr/>
        </p:nvSpPr>
        <p:spPr>
          <a:xfrm>
            <a:off x="8891488" y="1446032"/>
            <a:ext cx="56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⑥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F365613-3FA2-4C54-BE54-881894A3B12B}"/>
              </a:ext>
            </a:extLst>
          </p:cNvPr>
          <p:cNvSpPr txBox="1"/>
          <p:nvPr/>
        </p:nvSpPr>
        <p:spPr>
          <a:xfrm>
            <a:off x="7311167" y="2980470"/>
            <a:ext cx="1838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sz="800" dirty="0"/>
          </a:p>
        </p:txBody>
      </p:sp>
      <p:pic>
        <p:nvPicPr>
          <p:cNvPr id="35" name="図 34">
            <a:extLst>
              <a:ext uri="{FF2B5EF4-FFF2-40B4-BE49-F238E27FC236}">
                <a16:creationId xmlns:a16="http://schemas.microsoft.com/office/drawing/2014/main" id="{0775A09E-5E48-4975-9F51-DF935ABAD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364" y="5096341"/>
            <a:ext cx="1551972" cy="1546266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822556A-8B54-4972-9142-39758DCCAEAB}"/>
              </a:ext>
            </a:extLst>
          </p:cNvPr>
          <p:cNvSpPr txBox="1"/>
          <p:nvPr/>
        </p:nvSpPr>
        <p:spPr>
          <a:xfrm>
            <a:off x="1790984" y="5675258"/>
            <a:ext cx="15919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600" kern="100" dirty="0"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三つ折り（</a:t>
            </a:r>
            <a:r>
              <a:rPr lang="en-US" altLang="ja-JP" sz="1600" kern="100" dirty="0"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A4</a:t>
            </a:r>
            <a:r>
              <a:rPr lang="ja-JP" altLang="ja-JP" sz="1600" kern="100" dirty="0"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用紙に両面印刷、</a:t>
            </a:r>
            <a:r>
              <a:rPr lang="en-US" altLang="ja-JP" sz="1600" kern="100" dirty="0"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3</a:t>
            </a:r>
            <a:r>
              <a:rPr lang="ja-JP" altLang="ja-JP" sz="1600" kern="100" dirty="0" err="1"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つに</a:t>
            </a:r>
            <a:r>
              <a:rPr lang="ja-JP" altLang="ja-JP" sz="1600" kern="100" dirty="0">
                <a:latin typeface="Meiryo UI" panose="020B0604030504040204" pitchFamily="34" charset="-128"/>
                <a:ea typeface="Meiryo UI" panose="020B0604030504040204" pitchFamily="34" charset="-128"/>
                <a:cs typeface="Arial" panose="020B0604020202020204" pitchFamily="34" charset="0"/>
              </a:rPr>
              <a:t>山折り）</a:t>
            </a:r>
            <a:endParaRPr lang="en-US" altLang="ja-JP" sz="1600" kern="100" dirty="0">
              <a:latin typeface="Meiryo UI" panose="020B0604030504040204" pitchFamily="34" charset="-128"/>
              <a:ea typeface="Meiryo UI" panose="020B0604030504040204" pitchFamily="34" charset="-128"/>
              <a:cs typeface="Arial" panose="020B0604020202020204" pitchFamily="34" charset="0"/>
            </a:endParaRPr>
          </a:p>
          <a:p>
            <a:endParaRPr kumimoji="1" lang="ja-JP" altLang="en-US" dirty="0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8E0280C2-0623-4660-A6D1-365851E9F7B3}"/>
              </a:ext>
            </a:extLst>
          </p:cNvPr>
          <p:cNvSpPr txBox="1"/>
          <p:nvPr/>
        </p:nvSpPr>
        <p:spPr>
          <a:xfrm>
            <a:off x="997050" y="5404370"/>
            <a:ext cx="927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表紙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2F6D863A-2920-4287-80C9-F7BC10824808}"/>
              </a:ext>
            </a:extLst>
          </p:cNvPr>
          <p:cNvSpPr txBox="1"/>
          <p:nvPr/>
        </p:nvSpPr>
        <p:spPr>
          <a:xfrm>
            <a:off x="1108682" y="5675258"/>
            <a:ext cx="927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FF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①</a:t>
            </a:r>
          </a:p>
        </p:txBody>
      </p:sp>
      <p:sp>
        <p:nvSpPr>
          <p:cNvPr id="39" name="正方形/長方形 38">
            <a:extLst>
              <a:ext uri="{FF2B5EF4-FFF2-40B4-BE49-F238E27FC236}">
                <a16:creationId xmlns:a16="http://schemas.microsoft.com/office/drawing/2014/main" id="{2D309A94-0C55-4CF0-B213-D522A9115D7C}"/>
              </a:ext>
            </a:extLst>
          </p:cNvPr>
          <p:cNvSpPr/>
          <p:nvPr/>
        </p:nvSpPr>
        <p:spPr>
          <a:xfrm>
            <a:off x="2130427" y="1998148"/>
            <a:ext cx="1121080" cy="26641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E75E3B95-6D05-4DA9-9D3A-284A04C4768C}"/>
              </a:ext>
            </a:extLst>
          </p:cNvPr>
          <p:cNvSpPr txBox="1"/>
          <p:nvPr/>
        </p:nvSpPr>
        <p:spPr>
          <a:xfrm>
            <a:off x="2240838" y="1102278"/>
            <a:ext cx="92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表紙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F4763FB0-BC60-4D79-B771-67F7D6EDAB0E}"/>
              </a:ext>
            </a:extLst>
          </p:cNvPr>
          <p:cNvSpPr txBox="1"/>
          <p:nvPr/>
        </p:nvSpPr>
        <p:spPr>
          <a:xfrm>
            <a:off x="2352470" y="1373166"/>
            <a:ext cx="92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latin typeface="Meiryo UI" panose="020B0604030504040204" pitchFamily="34" charset="-128"/>
                <a:ea typeface="Meiryo UI" panose="020B0604030504040204" pitchFamily="34" charset="-128"/>
              </a:rPr>
              <a:t>①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66BCD2A0-ADE6-4A61-B9BC-7C0C77A75BCC}"/>
              </a:ext>
            </a:extLst>
          </p:cNvPr>
          <p:cNvGrpSpPr/>
          <p:nvPr/>
        </p:nvGrpSpPr>
        <p:grpSpPr>
          <a:xfrm>
            <a:off x="3450735" y="1127500"/>
            <a:ext cx="2390796" cy="3518875"/>
            <a:chOff x="4648438" y="297420"/>
            <a:chExt cx="3907051" cy="5468380"/>
          </a:xfrm>
        </p:grpSpPr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09500B9C-C0B9-4915-943E-11D179FD0273}"/>
                </a:ext>
              </a:extLst>
            </p:cNvPr>
            <p:cNvSpPr/>
            <p:nvPr/>
          </p:nvSpPr>
          <p:spPr>
            <a:xfrm>
              <a:off x="4648636" y="1625600"/>
              <a:ext cx="1917700" cy="4140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B83934A1-BBD4-4D3D-87D2-8BCA10D52912}"/>
                </a:ext>
              </a:extLst>
            </p:cNvPr>
            <p:cNvSpPr/>
            <p:nvPr/>
          </p:nvSpPr>
          <p:spPr>
            <a:xfrm>
              <a:off x="6540500" y="1625600"/>
              <a:ext cx="1917700" cy="4140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7466644-5359-4FA0-8D53-F8799FF9D2D4}"/>
                </a:ext>
              </a:extLst>
            </p:cNvPr>
            <p:cNvSpPr txBox="1"/>
            <p:nvPr/>
          </p:nvSpPr>
          <p:spPr>
            <a:xfrm>
              <a:off x="4648438" y="297420"/>
              <a:ext cx="3907051" cy="5739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>
                  <a:latin typeface="Meiryo UI" panose="020B0604030504040204" pitchFamily="34" charset="-128"/>
                  <a:ea typeface="Meiryo UI" panose="020B0604030504040204" pitchFamily="34" charset="-128"/>
                </a:rPr>
                <a:t>左側を開いた状態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1C28ACC3-D0B1-4C95-81A6-013F70045F36}"/>
                </a:ext>
              </a:extLst>
            </p:cNvPr>
            <p:cNvSpPr txBox="1"/>
            <p:nvPr/>
          </p:nvSpPr>
          <p:spPr>
            <a:xfrm>
              <a:off x="5343495" y="902851"/>
              <a:ext cx="927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>
                  <a:latin typeface="Meiryo UI" panose="020B0604030504040204" pitchFamily="34" charset="-128"/>
                  <a:ea typeface="Meiryo UI" panose="020B0604030504040204" pitchFamily="34" charset="-128"/>
                </a:rPr>
                <a:t>④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9BA4D3E5-DA30-40FA-9B81-8DEB3020F32B}"/>
                </a:ext>
              </a:extLst>
            </p:cNvPr>
            <p:cNvSpPr txBox="1"/>
            <p:nvPr/>
          </p:nvSpPr>
          <p:spPr>
            <a:xfrm>
              <a:off x="7175053" y="871366"/>
              <a:ext cx="927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>
                  <a:latin typeface="Meiryo UI" panose="020B0604030504040204" pitchFamily="34" charset="-128"/>
                  <a:ea typeface="Meiryo UI" panose="020B0604030504040204" pitchFamily="34" charset="-128"/>
                </a:rPr>
                <a:t>③</a:t>
              </a:r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9612A80E-8B53-419A-98BD-F6EE20C662BD}"/>
              </a:ext>
            </a:extLst>
          </p:cNvPr>
          <p:cNvSpPr txBox="1"/>
          <p:nvPr/>
        </p:nvSpPr>
        <p:spPr>
          <a:xfrm>
            <a:off x="3416496" y="2980470"/>
            <a:ext cx="1838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endParaRPr lang="en-US" altLang="ja-JP" sz="800" dirty="0"/>
          </a:p>
        </p:txBody>
      </p:sp>
    </p:spTree>
    <p:extLst>
      <p:ext uri="{BB962C8B-B14F-4D97-AF65-F5344CB8AC3E}">
        <p14:creationId xmlns:p14="http://schemas.microsoft.com/office/powerpoint/2010/main" val="2152616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B052359-DDAD-496B-A7EB-6539BD514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3452" y="756140"/>
            <a:ext cx="8309991" cy="5809869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627A03-280A-4392-8C4F-E0949988173B}"/>
              </a:ext>
            </a:extLst>
          </p:cNvPr>
          <p:cNvSpPr/>
          <p:nvPr/>
        </p:nvSpPr>
        <p:spPr>
          <a:xfrm>
            <a:off x="417655" y="265668"/>
            <a:ext cx="4582927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2400" dirty="0">
                <a:latin typeface="Meiryo UI"/>
                <a:ea typeface="Meiryo UI"/>
              </a:rPr>
              <a:t>サンプル　現行チラシ　表面</a:t>
            </a:r>
          </a:p>
        </p:txBody>
      </p:sp>
    </p:spTree>
    <p:extLst>
      <p:ext uri="{BB962C8B-B14F-4D97-AF65-F5344CB8AC3E}">
        <p14:creationId xmlns:p14="http://schemas.microsoft.com/office/powerpoint/2010/main" val="1206477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74B6B1B-B851-44FA-A052-BF7FAFEBB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7991" y="650631"/>
            <a:ext cx="8251698" cy="5842254"/>
          </a:xfrm>
          <a:prstGeom prst="rect">
            <a:avLst/>
          </a:prstGeom>
        </p:spPr>
      </p:pic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6BACAC6-BB5F-422C-9CD7-D74D473CF704}"/>
              </a:ext>
            </a:extLst>
          </p:cNvPr>
          <p:cNvSpPr/>
          <p:nvPr/>
        </p:nvSpPr>
        <p:spPr>
          <a:xfrm>
            <a:off x="417655" y="177743"/>
            <a:ext cx="4582927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2400" dirty="0">
                <a:latin typeface="Meiryo UI"/>
                <a:ea typeface="Meiryo UI"/>
              </a:rPr>
              <a:t>サンプル　現行チラシ　裏面</a:t>
            </a:r>
          </a:p>
        </p:txBody>
      </p:sp>
    </p:spTree>
    <p:extLst>
      <p:ext uri="{BB962C8B-B14F-4D97-AF65-F5344CB8AC3E}">
        <p14:creationId xmlns:p14="http://schemas.microsoft.com/office/powerpoint/2010/main" val="4022335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BBD089D-0A2B-8B4E-BD60-453F35FCAF04}"/>
              </a:ext>
            </a:extLst>
          </p:cNvPr>
          <p:cNvSpPr/>
          <p:nvPr/>
        </p:nvSpPr>
        <p:spPr>
          <a:xfrm>
            <a:off x="7928699" y="1496932"/>
            <a:ext cx="1917700" cy="4140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A8A325D-F759-034E-90D6-00981302D84E}"/>
              </a:ext>
            </a:extLst>
          </p:cNvPr>
          <p:cNvSpPr txBox="1"/>
          <p:nvPr/>
        </p:nvSpPr>
        <p:spPr>
          <a:xfrm>
            <a:off x="2517775" y="786012"/>
            <a:ext cx="203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両側を開いた状態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E505437-BC64-F047-AA15-79667D920C8B}"/>
              </a:ext>
            </a:extLst>
          </p:cNvPr>
          <p:cNvSpPr txBox="1"/>
          <p:nvPr/>
        </p:nvSpPr>
        <p:spPr>
          <a:xfrm>
            <a:off x="7693152" y="769168"/>
            <a:ext cx="2660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折り畳んだ状態での裏面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031DF45-1ACF-C040-9B00-1BA0EFB21458}"/>
              </a:ext>
            </a:extLst>
          </p:cNvPr>
          <p:cNvSpPr/>
          <p:nvPr/>
        </p:nvSpPr>
        <p:spPr>
          <a:xfrm>
            <a:off x="417655" y="265668"/>
            <a:ext cx="4582927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ja-JP" altLang="en-US" sz="2400" dirty="0">
                <a:latin typeface="Meiryo UI"/>
                <a:ea typeface="Meiryo UI"/>
              </a:rPr>
              <a:t>サンプル　構成案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BF3359F-16C1-4043-ADA9-1B793D86AA68}"/>
              </a:ext>
            </a:extLst>
          </p:cNvPr>
          <p:cNvGrpSpPr/>
          <p:nvPr/>
        </p:nvGrpSpPr>
        <p:grpSpPr>
          <a:xfrm>
            <a:off x="10266810" y="637129"/>
            <a:ext cx="1582364" cy="1138741"/>
            <a:chOff x="9860175" y="260144"/>
            <a:chExt cx="1298386" cy="934378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DF72320A-3DCB-4AA5-A9AE-A08F12FAFD6B}"/>
                </a:ext>
              </a:extLst>
            </p:cNvPr>
            <p:cNvSpPr/>
            <p:nvPr/>
          </p:nvSpPr>
          <p:spPr>
            <a:xfrm>
              <a:off x="9860176" y="260144"/>
              <a:ext cx="432795" cy="93437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E9FB61E1-6DAB-4469-B81D-43BCCD5C55F8}"/>
                </a:ext>
              </a:extLst>
            </p:cNvPr>
            <p:cNvSpPr/>
            <p:nvPr/>
          </p:nvSpPr>
          <p:spPr>
            <a:xfrm>
              <a:off x="10725766" y="260144"/>
              <a:ext cx="432795" cy="93437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0A30BA67-D17D-4A66-8BA6-FFD38AF34D76}"/>
                </a:ext>
              </a:extLst>
            </p:cNvPr>
            <p:cNvSpPr/>
            <p:nvPr/>
          </p:nvSpPr>
          <p:spPr>
            <a:xfrm>
              <a:off x="10292971" y="260144"/>
              <a:ext cx="432795" cy="93437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F45C7FA-E54C-462B-99F8-D88A5FBEF271}"/>
                </a:ext>
              </a:extLst>
            </p:cNvPr>
            <p:cNvSpPr/>
            <p:nvPr/>
          </p:nvSpPr>
          <p:spPr>
            <a:xfrm>
              <a:off x="9860175" y="905037"/>
              <a:ext cx="432795" cy="28948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A538A3D-01D4-4BF5-8CF2-C4E1D7C6CE83}"/>
              </a:ext>
            </a:extLst>
          </p:cNvPr>
          <p:cNvGrpSpPr/>
          <p:nvPr/>
        </p:nvGrpSpPr>
        <p:grpSpPr>
          <a:xfrm>
            <a:off x="10266813" y="2134697"/>
            <a:ext cx="1582362" cy="1138741"/>
            <a:chOff x="9860176" y="260144"/>
            <a:chExt cx="1298385" cy="934378"/>
          </a:xfrm>
        </p:grpSpPr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E56A2C8E-643F-4AA5-9994-007BAE7B593B}"/>
                </a:ext>
              </a:extLst>
            </p:cNvPr>
            <p:cNvSpPr/>
            <p:nvPr/>
          </p:nvSpPr>
          <p:spPr>
            <a:xfrm>
              <a:off x="9860176" y="260144"/>
              <a:ext cx="432795" cy="93437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43F76314-6A18-4783-BBDB-ABA55582AD28}"/>
                </a:ext>
              </a:extLst>
            </p:cNvPr>
            <p:cNvSpPr/>
            <p:nvPr/>
          </p:nvSpPr>
          <p:spPr>
            <a:xfrm>
              <a:off x="10725766" y="260144"/>
              <a:ext cx="432795" cy="93437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AB419BA7-67F9-4F65-8714-070AFB19AB8F}"/>
                </a:ext>
              </a:extLst>
            </p:cNvPr>
            <p:cNvSpPr/>
            <p:nvPr/>
          </p:nvSpPr>
          <p:spPr>
            <a:xfrm>
              <a:off x="10292971" y="260144"/>
              <a:ext cx="432795" cy="93437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890DE58A-053F-4429-AA90-9C995A566EAB}"/>
                </a:ext>
              </a:extLst>
            </p:cNvPr>
            <p:cNvSpPr/>
            <p:nvPr/>
          </p:nvSpPr>
          <p:spPr>
            <a:xfrm>
              <a:off x="10725765" y="905037"/>
              <a:ext cx="432795" cy="28948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0E110D0-7629-4D5F-89CA-1C0CE955870F}"/>
              </a:ext>
            </a:extLst>
          </p:cNvPr>
          <p:cNvSpPr txBox="1"/>
          <p:nvPr/>
        </p:nvSpPr>
        <p:spPr>
          <a:xfrm>
            <a:off x="10530537" y="637129"/>
            <a:ext cx="1074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rPr>
              <a:t>②</a:t>
            </a:r>
            <a:endParaRPr kumimoji="1" lang="en-US" altLang="ja-JP" sz="12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algn="ctr"/>
            <a:r>
              <a: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rPr>
              <a:t>裏表紙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CF2C448-3084-4398-AAEC-71815AB69903}"/>
              </a:ext>
            </a:extLst>
          </p:cNvPr>
          <p:cNvSpPr txBox="1"/>
          <p:nvPr/>
        </p:nvSpPr>
        <p:spPr>
          <a:xfrm>
            <a:off x="11235684" y="637961"/>
            <a:ext cx="699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rPr>
              <a:t>①</a:t>
            </a:r>
            <a:endParaRPr kumimoji="1" lang="en-US" altLang="ja-JP" sz="1200">
              <a:latin typeface="Meiryo UI" panose="020B0604030504040204" pitchFamily="34" charset="-128"/>
              <a:ea typeface="Meiryo UI" panose="020B0604030504040204" pitchFamily="34" charset="-128"/>
            </a:endParaRPr>
          </a:p>
          <a:p>
            <a:pPr algn="ctr"/>
            <a:r>
              <a: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rPr>
              <a:t>表紙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DFE6DF79-DD83-4C44-B831-D60F37CAD66B}"/>
              </a:ext>
            </a:extLst>
          </p:cNvPr>
          <p:cNvSpPr txBox="1"/>
          <p:nvPr/>
        </p:nvSpPr>
        <p:spPr>
          <a:xfrm>
            <a:off x="10003083" y="638329"/>
            <a:ext cx="10745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rPr>
              <a:t>③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3A87BAD-0A35-4547-8631-03802F186AF0}"/>
              </a:ext>
            </a:extLst>
          </p:cNvPr>
          <p:cNvSpPr txBox="1"/>
          <p:nvPr/>
        </p:nvSpPr>
        <p:spPr>
          <a:xfrm>
            <a:off x="10014997" y="2134697"/>
            <a:ext cx="10745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rPr>
              <a:t>④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9D6E682-A7A6-4237-8A7E-60238E7F4617}"/>
              </a:ext>
            </a:extLst>
          </p:cNvPr>
          <p:cNvSpPr txBox="1"/>
          <p:nvPr/>
        </p:nvSpPr>
        <p:spPr>
          <a:xfrm>
            <a:off x="10510867" y="2134697"/>
            <a:ext cx="10745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rPr>
              <a:t>⑤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DF96466-4A7D-457C-A644-EDCB46255885}"/>
              </a:ext>
            </a:extLst>
          </p:cNvPr>
          <p:cNvSpPr txBox="1"/>
          <p:nvPr/>
        </p:nvSpPr>
        <p:spPr>
          <a:xfrm>
            <a:off x="11046083" y="2134697"/>
            <a:ext cx="10745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latin typeface="Meiryo UI" panose="020B0604030504040204" pitchFamily="34" charset="-128"/>
                <a:ea typeface="Meiryo UI" panose="020B0604030504040204" pitchFamily="34" charset="-128"/>
              </a:rPr>
              <a:t>⑥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2DEF4E3-8ACC-4374-A620-D86770D22AAA}"/>
              </a:ext>
            </a:extLst>
          </p:cNvPr>
          <p:cNvSpPr txBox="1"/>
          <p:nvPr/>
        </p:nvSpPr>
        <p:spPr>
          <a:xfrm>
            <a:off x="8630792" y="1089094"/>
            <a:ext cx="927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Meiryo UI" panose="020B0604030504040204" pitchFamily="34" charset="-128"/>
                <a:ea typeface="Meiryo UI" panose="020B0604030504040204" pitchFamily="34" charset="-128"/>
              </a:rPr>
              <a:t>②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D29E67D-06E7-4304-9DCE-A4FCEFD8F347}"/>
              </a:ext>
            </a:extLst>
          </p:cNvPr>
          <p:cNvGrpSpPr/>
          <p:nvPr/>
        </p:nvGrpSpPr>
        <p:grpSpPr>
          <a:xfrm>
            <a:off x="674205" y="1089094"/>
            <a:ext cx="5851995" cy="4546251"/>
            <a:chOff x="520700" y="1498949"/>
            <a:chExt cx="5851995" cy="4546251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5EEB5FF3-821E-9345-9669-3D8D1ECEC400}"/>
                </a:ext>
              </a:extLst>
            </p:cNvPr>
            <p:cNvSpPr/>
            <p:nvPr/>
          </p:nvSpPr>
          <p:spPr>
            <a:xfrm>
              <a:off x="520700" y="1905000"/>
              <a:ext cx="1917700" cy="4140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5BE1E1F5-69D6-4741-AA41-0AB59E1EA8DC}"/>
                </a:ext>
              </a:extLst>
            </p:cNvPr>
            <p:cNvSpPr/>
            <p:nvPr/>
          </p:nvSpPr>
          <p:spPr>
            <a:xfrm>
              <a:off x="2438400" y="1905000"/>
              <a:ext cx="1917700" cy="4140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C1B3A1F3-7F78-8849-98B3-F81A42B67379}"/>
                </a:ext>
              </a:extLst>
            </p:cNvPr>
            <p:cNvSpPr/>
            <p:nvPr/>
          </p:nvSpPr>
          <p:spPr>
            <a:xfrm>
              <a:off x="4356100" y="1905000"/>
              <a:ext cx="1917700" cy="41402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7BAE7A7-218D-4516-B2B6-A2E6DDA3F943}"/>
                </a:ext>
              </a:extLst>
            </p:cNvPr>
            <p:cNvSpPr txBox="1"/>
            <p:nvPr/>
          </p:nvSpPr>
          <p:spPr>
            <a:xfrm>
              <a:off x="1397735" y="1498949"/>
              <a:ext cx="927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>
                  <a:latin typeface="Meiryo UI" panose="020B0604030504040204" pitchFamily="34" charset="-128"/>
                  <a:ea typeface="Meiryo UI" panose="020B0604030504040204" pitchFamily="34" charset="-128"/>
                </a:rPr>
                <a:t>④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FE700DD-115E-43E0-99DD-742D422CB73C}"/>
                </a:ext>
              </a:extLst>
            </p:cNvPr>
            <p:cNvSpPr txBox="1"/>
            <p:nvPr/>
          </p:nvSpPr>
          <p:spPr>
            <a:xfrm>
              <a:off x="3121901" y="1513494"/>
              <a:ext cx="927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>
                  <a:latin typeface="Meiryo UI" panose="020B0604030504040204" pitchFamily="34" charset="-128"/>
                  <a:ea typeface="Meiryo UI" panose="020B0604030504040204" pitchFamily="34" charset="-128"/>
                </a:rPr>
                <a:t>⑤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17ABE8C2-D184-4F49-B978-DB2E9C6902D3}"/>
                </a:ext>
              </a:extLst>
            </p:cNvPr>
            <p:cNvSpPr txBox="1"/>
            <p:nvPr/>
          </p:nvSpPr>
          <p:spPr>
            <a:xfrm>
              <a:off x="5073888" y="1509160"/>
              <a:ext cx="927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>
                  <a:latin typeface="Meiryo UI" panose="020B0604030504040204" pitchFamily="34" charset="-128"/>
                  <a:ea typeface="Meiryo UI" panose="020B0604030504040204" pitchFamily="34" charset="-128"/>
                </a:rPr>
                <a:t>⑥</a:t>
              </a: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77C1196-7F04-4741-BCBB-9AF536023166}"/>
                </a:ext>
              </a:extLst>
            </p:cNvPr>
            <p:cNvSpPr txBox="1"/>
            <p:nvPr/>
          </p:nvSpPr>
          <p:spPr>
            <a:xfrm>
              <a:off x="4392880" y="3051305"/>
              <a:ext cx="1802884" cy="163121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ja-JP" altLang="en-US" sz="1400" dirty="0">
                  <a:ea typeface="游ゴシック"/>
                </a:rPr>
                <a:t>相談支援センターの写真</a:t>
              </a:r>
              <a:endParaRPr lang="en-US" altLang="ja-JP" sz="1400" dirty="0">
                <a:ea typeface="游ゴシック"/>
              </a:endParaRPr>
            </a:p>
            <a:p>
              <a:pPr algn="l"/>
              <a:endParaRPr lang="en-US" altLang="ja-JP" sz="1400" dirty="0">
                <a:ea typeface="游ゴシック"/>
              </a:endParaRPr>
            </a:p>
            <a:p>
              <a:pPr algn="l"/>
              <a:endParaRPr lang="en-US" altLang="ja-JP" sz="1400" dirty="0">
                <a:ea typeface="游ゴシック"/>
              </a:endParaRPr>
            </a:p>
            <a:p>
              <a:pPr algn="l"/>
              <a:endParaRPr lang="en-US" altLang="ja-JP" sz="1400" dirty="0">
                <a:ea typeface="游ゴシック"/>
              </a:endParaRPr>
            </a:p>
            <a:p>
              <a:pPr algn="l"/>
              <a:r>
                <a:rPr lang="ja-JP" altLang="en-US" sz="1000" dirty="0">
                  <a:ea typeface="游ゴシック"/>
                </a:rPr>
                <a:t>看護師・社会福祉士などの資格のある相談員が相談にのります。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52C315A3-7947-4EE2-B092-5C8AC69B3AA4}"/>
                </a:ext>
              </a:extLst>
            </p:cNvPr>
            <p:cNvSpPr txBox="1"/>
            <p:nvPr/>
          </p:nvSpPr>
          <p:spPr>
            <a:xfrm>
              <a:off x="4394526" y="2454200"/>
              <a:ext cx="1978169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ja-JP" altLang="en-US" sz="1400" b="1">
                  <a:ea typeface="游ゴシック"/>
                </a:rPr>
                <a:t>がん相談支援センター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F1A0297-E1E4-4112-BB30-DAFF90283361}"/>
                </a:ext>
              </a:extLst>
            </p:cNvPr>
            <p:cNvSpPr txBox="1"/>
            <p:nvPr/>
          </p:nvSpPr>
          <p:spPr>
            <a:xfrm>
              <a:off x="2502885" y="3147690"/>
              <a:ext cx="1732084" cy="1892826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l"/>
              </a:pPr>
              <a:r>
                <a:rPr lang="ja-JP" altLang="en-US" sz="900" dirty="0">
                  <a:ea typeface="游ゴシック"/>
                </a:rPr>
                <a:t>どんなことでも相談できる場所があります。</a:t>
              </a:r>
              <a:endParaRPr lang="en-US" altLang="ja-JP" sz="900" dirty="0">
                <a:ea typeface="游ゴシック"/>
              </a:endParaRPr>
            </a:p>
            <a:p>
              <a:pPr marL="171450" indent="-171450">
                <a:buFont typeface="Wingdings" panose="05000000000000000000" pitchFamily="2" charset="2"/>
                <a:buChar char="l"/>
              </a:pPr>
              <a:endParaRPr lang="en-US" altLang="ja-JP" sz="900" dirty="0">
                <a:ea typeface="游ゴシック"/>
              </a:endParaRPr>
            </a:p>
            <a:p>
              <a:pPr marL="171450" indent="-171450">
                <a:buFont typeface="Wingdings" panose="05000000000000000000" pitchFamily="2" charset="2"/>
                <a:buChar char="l"/>
              </a:pPr>
              <a:r>
                <a:rPr lang="ja-JP" altLang="en-US" sz="900" dirty="0">
                  <a:ea typeface="游ゴシック"/>
                </a:rPr>
                <a:t>仕事や家族のことも相談できます。</a:t>
              </a:r>
              <a:endParaRPr lang="en-US" altLang="ja-JP" sz="900" dirty="0">
                <a:ea typeface="游ゴシック"/>
              </a:endParaRPr>
            </a:p>
            <a:p>
              <a:pPr marL="171450" indent="-171450">
                <a:buFont typeface="Wingdings" panose="05000000000000000000" pitchFamily="2" charset="2"/>
                <a:buChar char="l"/>
              </a:pPr>
              <a:endParaRPr lang="en-US" altLang="ja-JP" sz="900" dirty="0">
                <a:ea typeface="游ゴシック"/>
              </a:endParaRPr>
            </a:p>
            <a:p>
              <a:pPr marL="171450" indent="-171450">
                <a:buFont typeface="Wingdings" panose="05000000000000000000" pitchFamily="2" charset="2"/>
                <a:buChar char="l"/>
              </a:pPr>
              <a:r>
                <a:rPr lang="ja-JP" altLang="en-US" sz="900" dirty="0">
                  <a:ea typeface="游ゴシック"/>
                </a:rPr>
                <a:t>誰でも、家族でも、</a:t>
              </a:r>
              <a:r>
                <a:rPr lang="ja-JP" altLang="en-US" sz="900" dirty="0">
                  <a:highlight>
                    <a:srgbClr val="FFFF00"/>
                  </a:highlight>
                  <a:ea typeface="游ゴシック"/>
                </a:rPr>
                <a:t>通院していなくても</a:t>
              </a:r>
              <a:r>
                <a:rPr lang="ja-JP" altLang="en-US" sz="900" dirty="0">
                  <a:ea typeface="游ゴシック"/>
                </a:rPr>
                <a:t>使えます。</a:t>
              </a:r>
              <a:endParaRPr lang="en-US" altLang="ja-JP" sz="900" dirty="0">
                <a:ea typeface="游ゴシック"/>
              </a:endParaRPr>
            </a:p>
            <a:p>
              <a:pPr marL="171450" indent="-171450">
                <a:buFont typeface="Wingdings" panose="05000000000000000000" pitchFamily="2" charset="2"/>
                <a:buChar char="l"/>
              </a:pPr>
              <a:endParaRPr lang="en-US" altLang="ja-JP" sz="900" dirty="0">
                <a:highlight>
                  <a:srgbClr val="FFFF00"/>
                </a:highlight>
                <a:ea typeface="游ゴシック"/>
              </a:endParaRPr>
            </a:p>
            <a:p>
              <a:pPr marL="171450" indent="-171450">
                <a:buFont typeface="Wingdings" panose="05000000000000000000" pitchFamily="2" charset="2"/>
                <a:buChar char="l"/>
              </a:pPr>
              <a:r>
                <a:rPr lang="ja-JP" altLang="en-US" sz="900" dirty="0">
                  <a:ea typeface="游ゴシック"/>
                </a:rPr>
                <a:t>全国の病院にあります。</a:t>
              </a:r>
              <a:endParaRPr lang="en-US" altLang="ja-JP" sz="900" dirty="0">
                <a:ea typeface="游ゴシック"/>
              </a:endParaRPr>
            </a:p>
            <a:p>
              <a:pPr marL="171450" indent="-171450">
                <a:buFont typeface="Wingdings" panose="05000000000000000000" pitchFamily="2" charset="2"/>
                <a:buChar char="l"/>
              </a:pPr>
              <a:endParaRPr lang="ja-JP" altLang="en-US" sz="900" dirty="0">
                <a:ea typeface="游ゴシック"/>
              </a:endParaRPr>
            </a:p>
            <a:p>
              <a:pPr marL="171450" indent="-171450">
                <a:buFont typeface="Wingdings" panose="05000000000000000000" pitchFamily="2" charset="2"/>
                <a:buChar char="l"/>
              </a:pPr>
              <a:r>
                <a:rPr lang="ja-JP" altLang="en-US" sz="900" dirty="0">
                  <a:ea typeface="游ゴシック"/>
                </a:rPr>
                <a:t>無料です。</a:t>
              </a:r>
              <a:endParaRPr lang="en-US" altLang="ja-JP" sz="900" dirty="0">
                <a:ea typeface="游ゴシック"/>
              </a:endParaRPr>
            </a:p>
            <a:p>
              <a:endParaRPr lang="en-US" altLang="ja-JP" sz="900" dirty="0">
                <a:highlight>
                  <a:srgbClr val="FFFF00"/>
                </a:highlight>
                <a:ea typeface="游ゴシック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98992B2F-86CF-4485-91C8-F3C985B681AE}"/>
                </a:ext>
              </a:extLst>
            </p:cNvPr>
            <p:cNvSpPr txBox="1"/>
            <p:nvPr/>
          </p:nvSpPr>
          <p:spPr>
            <a:xfrm>
              <a:off x="4639500" y="2171282"/>
              <a:ext cx="1261884" cy="276999"/>
            </a:xfrm>
            <a:prstGeom prst="rect">
              <a:avLst/>
            </a:prstGeom>
            <a:noFill/>
          </p:spPr>
          <p:txBody>
            <a:bodyPr wrap="none" lIns="91440" tIns="45720" rIns="91440" bIns="45720" rtlCol="0" anchor="t">
              <a:spAutoFit/>
            </a:bodyPr>
            <a:lstStyle/>
            <a:p>
              <a:r>
                <a:rPr lang="ja-JP" altLang="en-US" sz="1200">
                  <a:ea typeface="游ゴシック"/>
                </a:rPr>
                <a:t>ふらっと行ける</a:t>
              </a:r>
              <a:endParaRPr kumimoji="1" lang="ja-JP" altLang="en-US" sz="1200">
                <a:ea typeface="游ゴシック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EF4B7B2-CF31-4E8F-94F1-3CC90A3C2A09}"/>
                </a:ext>
              </a:extLst>
            </p:cNvPr>
            <p:cNvSpPr txBox="1"/>
            <p:nvPr/>
          </p:nvSpPr>
          <p:spPr>
            <a:xfrm>
              <a:off x="4377448" y="4821643"/>
              <a:ext cx="1876366" cy="1200329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ja-JP" altLang="en-US" sz="1050" dirty="0">
                  <a:ea typeface="游ゴシック"/>
                </a:rPr>
                <a:t>お気軽にどうぞ！</a:t>
              </a:r>
              <a:endParaRPr lang="en-US" altLang="ja-JP" sz="1050" dirty="0">
                <a:ea typeface="游ゴシック"/>
              </a:endParaRPr>
            </a:p>
            <a:p>
              <a:pPr algn="l"/>
              <a:r>
                <a:rPr lang="ja-JP" altLang="en-US" sz="1050" dirty="0">
                  <a:ea typeface="游ゴシック"/>
                </a:rPr>
                <a:t>がん相談支援センターへ</a:t>
              </a:r>
              <a:endParaRPr lang="en-US" altLang="ja-JP" sz="1050" dirty="0">
                <a:ea typeface="游ゴシック"/>
              </a:endParaRPr>
            </a:p>
            <a:p>
              <a:pPr marL="171450" indent="-171450" algn="l">
                <a:buFont typeface="Arial" panose="020B0604020202020204" pitchFamily="34" charset="0"/>
                <a:buChar char="•"/>
              </a:pPr>
              <a:endParaRPr lang="en-US" altLang="ja-JP" sz="800" dirty="0">
                <a:ea typeface="游ゴシック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US" altLang="ja-JP" sz="200" dirty="0">
                <a:ea typeface="游ゴシック"/>
              </a:endParaRPr>
            </a:p>
            <a:p>
              <a:endParaRPr lang="en-US" altLang="ja-JP" sz="800" i="1" dirty="0">
                <a:ea typeface="游ゴシック"/>
              </a:endParaRPr>
            </a:p>
            <a:p>
              <a:endParaRPr lang="en-US" altLang="ja-JP" sz="800" i="1" dirty="0">
                <a:ea typeface="游ゴシック"/>
              </a:endParaRPr>
            </a:p>
            <a:p>
              <a:endParaRPr lang="en-US" altLang="ja-JP" sz="800" i="1" dirty="0">
                <a:ea typeface="游ゴシック"/>
              </a:endParaRPr>
            </a:p>
            <a:p>
              <a:br>
                <a:rPr lang="en-US" altLang="ja-JP" sz="800" i="1" dirty="0">
                  <a:ea typeface="游ゴシック"/>
                </a:rPr>
              </a:br>
              <a:endParaRPr lang="ja-JP" altLang="en-US" sz="900" i="1" dirty="0">
                <a:ea typeface="游ゴシック"/>
              </a:endParaRPr>
            </a:p>
          </p:txBody>
        </p:sp>
      </p:grpSp>
      <p:sp>
        <p:nvSpPr>
          <p:cNvPr id="65" name="矢印: 右 19">
            <a:extLst>
              <a:ext uri="{FF2B5EF4-FFF2-40B4-BE49-F238E27FC236}">
                <a16:creationId xmlns:a16="http://schemas.microsoft.com/office/drawing/2014/main" id="{E22238E0-02AA-4F64-A98A-9480FB2D91C8}"/>
              </a:ext>
            </a:extLst>
          </p:cNvPr>
          <p:cNvSpPr/>
          <p:nvPr/>
        </p:nvSpPr>
        <p:spPr>
          <a:xfrm>
            <a:off x="2754870" y="4887542"/>
            <a:ext cx="1668190" cy="746161"/>
          </a:xfrm>
          <a:prstGeom prst="rightArrow">
            <a:avLst>
              <a:gd name="adj1" fmla="val 56808"/>
              <a:gd name="adj2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1200"/>
              <a:t>相談するときは</a:t>
            </a:r>
            <a:endParaRPr lang="en-US" altLang="ja-JP" sz="1200"/>
          </a:p>
          <a:p>
            <a:pPr algn="ctr"/>
            <a:r>
              <a:rPr kumimoji="1" lang="ja-JP" altLang="en-US" sz="1200"/>
              <a:t>・・・・・・</a:t>
            </a:r>
            <a:endParaRPr kumimoji="1" lang="en-US" altLang="ja-JP" sz="1200"/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2C18C796-C512-4D6A-8B69-0E47FA3BF619}"/>
              </a:ext>
            </a:extLst>
          </p:cNvPr>
          <p:cNvGrpSpPr/>
          <p:nvPr/>
        </p:nvGrpSpPr>
        <p:grpSpPr>
          <a:xfrm>
            <a:off x="2586191" y="1614482"/>
            <a:ext cx="1884798" cy="829235"/>
            <a:chOff x="2529979" y="2541995"/>
            <a:chExt cx="1884798" cy="829235"/>
          </a:xfrm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2A6EE5AE-5A6A-4D97-A77B-072A6ABDC7CA}"/>
                </a:ext>
              </a:extLst>
            </p:cNvPr>
            <p:cNvSpPr/>
            <p:nvPr/>
          </p:nvSpPr>
          <p:spPr>
            <a:xfrm>
              <a:off x="2849864" y="2541995"/>
              <a:ext cx="1564913" cy="35713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900"/>
                <a:t>内容が難しい時はわからないかもしれないね・・・</a:t>
              </a:r>
            </a:p>
          </p:txBody>
        </p:sp>
        <p:pic>
          <p:nvPicPr>
            <p:cNvPr id="58" name="グラフィックス 79" descr="女性 単色塗りつぶし">
              <a:extLst>
                <a:ext uri="{FF2B5EF4-FFF2-40B4-BE49-F238E27FC236}">
                  <a16:creationId xmlns:a16="http://schemas.microsoft.com/office/drawing/2014/main" id="{6C472190-93A7-4DAF-A027-129EFE5599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617636" y="2550146"/>
              <a:ext cx="282023" cy="282023"/>
            </a:xfrm>
            <a:prstGeom prst="rect">
              <a:avLst/>
            </a:prstGeom>
          </p:spPr>
        </p:pic>
        <p:pic>
          <p:nvPicPr>
            <p:cNvPr id="66" name="グラフィックス 81" descr="スズメ 枠線">
              <a:extLst>
                <a:ext uri="{FF2B5EF4-FFF2-40B4-BE49-F238E27FC236}">
                  <a16:creationId xmlns:a16="http://schemas.microsoft.com/office/drawing/2014/main" id="{7E689747-F862-414A-BD55-00B44FA80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033030" y="2933792"/>
              <a:ext cx="346391" cy="346391"/>
            </a:xfrm>
            <a:prstGeom prst="rect">
              <a:avLst/>
            </a:prstGeom>
          </p:spPr>
        </p:pic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C9FCA63-E235-488E-9608-22F2008B4015}"/>
                </a:ext>
              </a:extLst>
            </p:cNvPr>
            <p:cNvSpPr/>
            <p:nvPr/>
          </p:nvSpPr>
          <p:spPr>
            <a:xfrm>
              <a:off x="2529979" y="2971541"/>
              <a:ext cx="1564978" cy="39968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ja-JP" altLang="ja-JP" sz="900" dirty="0">
                  <a:effectLst/>
                  <a:ea typeface="游明朝" panose="02020400000000000000" pitchFamily="18" charset="-128"/>
                  <a:cs typeface="Times New Roman" panose="02020603050405020304" pitchFamily="18" charset="0"/>
                </a:rPr>
                <a:t>がん相談支援センターに相談</a:t>
              </a:r>
              <a:r>
                <a:rPr lang="ja-JP" altLang="en-US" sz="900" dirty="0">
                  <a:effectLst/>
                  <a:ea typeface="游明朝" panose="02020400000000000000" pitchFamily="18" charset="-128"/>
                  <a:cs typeface="Times New Roman" panose="02020603050405020304" pitchFamily="18" charset="0"/>
                </a:rPr>
                <a:t>に</a:t>
              </a:r>
              <a:r>
                <a:rPr lang="ja-JP" altLang="ja-JP" sz="900" dirty="0">
                  <a:effectLst/>
                  <a:ea typeface="游明朝" panose="02020400000000000000" pitchFamily="18" charset="-128"/>
                  <a:cs typeface="Times New Roman" panose="02020603050405020304" pitchFamily="18" charset="0"/>
                </a:rPr>
                <a:t>する</a:t>
              </a:r>
              <a:r>
                <a:rPr lang="ja-JP" altLang="en-US" sz="900" dirty="0">
                  <a:effectLst/>
                  <a:ea typeface="游明朝" panose="02020400000000000000" pitchFamily="18" charset="-128"/>
                  <a:cs typeface="Times New Roman" panose="02020603050405020304" pitchFamily="18" charset="0"/>
                </a:rPr>
                <a:t>こともできるよ</a:t>
              </a:r>
              <a:endParaRPr kumimoji="1" lang="ja-JP" altLang="en-US" sz="900" dirty="0"/>
            </a:p>
          </p:txBody>
        </p:sp>
      </p:grpSp>
      <p:sp>
        <p:nvSpPr>
          <p:cNvPr id="70" name="矢印: 右 19">
            <a:extLst>
              <a:ext uri="{FF2B5EF4-FFF2-40B4-BE49-F238E27FC236}">
                <a16:creationId xmlns:a16="http://schemas.microsoft.com/office/drawing/2014/main" id="{E22238E0-02AA-4F64-A98A-9480FB2D91C8}"/>
              </a:ext>
            </a:extLst>
          </p:cNvPr>
          <p:cNvSpPr/>
          <p:nvPr/>
        </p:nvSpPr>
        <p:spPr>
          <a:xfrm>
            <a:off x="777536" y="4863841"/>
            <a:ext cx="1668190" cy="746161"/>
          </a:xfrm>
          <a:prstGeom prst="rightArrow">
            <a:avLst>
              <a:gd name="adj1" fmla="val 56808"/>
              <a:gd name="adj2" fmla="val 5000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200"/>
              <a:t>調べるときは</a:t>
            </a:r>
            <a:endParaRPr kumimoji="1" lang="en-US" altLang="ja-JP" sz="1200"/>
          </a:p>
          <a:p>
            <a:pPr algn="ctr"/>
            <a:r>
              <a:rPr kumimoji="1" lang="ja-JP" altLang="en-US" sz="1200"/>
              <a:t>がん情報大全集</a:t>
            </a:r>
            <a:endParaRPr kumimoji="1" lang="en-US" altLang="ja-JP" sz="1200"/>
          </a:p>
        </p:txBody>
      </p:sp>
      <p:sp>
        <p:nvSpPr>
          <p:cNvPr id="55" name="スライド番号プレースホルダー 4">
            <a:extLst>
              <a:ext uri="{FF2B5EF4-FFF2-40B4-BE49-F238E27FC236}">
                <a16:creationId xmlns:a16="http://schemas.microsoft.com/office/drawing/2014/main" id="{5CEDC963-A098-254E-818F-FBF59AB86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6946" y="6394878"/>
            <a:ext cx="990599" cy="365125"/>
          </a:xfrm>
        </p:spPr>
        <p:txBody>
          <a:bodyPr/>
          <a:lstStyle/>
          <a:p>
            <a:fld id="{F4A0FB22-3B85-2C47-9BC7-3B00651EC71F}" type="slidenum">
              <a:rPr kumimoji="1" lang="ja-JP" altLang="en-US" sz="2400" smtClean="0">
                <a:latin typeface="Meiryo UI" panose="020B0604030504040204" pitchFamily="34" charset="-128"/>
                <a:ea typeface="Meiryo UI" panose="020B0604030504040204" pitchFamily="34" charset="-128"/>
              </a:rPr>
              <a:t>4</a:t>
            </a:fld>
            <a:endParaRPr kumimoji="1" lang="ja-JP" altLang="en-US" sz="2400"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79614B44-1205-B543-A34D-EAA69512F844}"/>
              </a:ext>
            </a:extLst>
          </p:cNvPr>
          <p:cNvCxnSpPr>
            <a:cxnSpLocks/>
          </p:cNvCxnSpPr>
          <p:nvPr/>
        </p:nvCxnSpPr>
        <p:spPr>
          <a:xfrm flipV="1">
            <a:off x="4530001" y="4388298"/>
            <a:ext cx="1885384" cy="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DC47EF66-4DA8-4D69-B866-07CB4415B6C3}"/>
              </a:ext>
            </a:extLst>
          </p:cNvPr>
          <p:cNvSpPr txBox="1"/>
          <p:nvPr/>
        </p:nvSpPr>
        <p:spPr>
          <a:xfrm>
            <a:off x="8148303" y="5148337"/>
            <a:ext cx="18920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国立がん研究センター（小さく）</a:t>
            </a:r>
            <a:endParaRPr lang="en-US" altLang="ja-JP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がん情報サービスのロゴ</a:t>
            </a:r>
            <a:endParaRPr lang="en-US" altLang="ja-JP" sz="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QR</a:t>
            </a:r>
            <a:r>
              <a: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rPr>
              <a:t>コード（がん情報サービス）</a:t>
            </a:r>
          </a:p>
        </p:txBody>
      </p:sp>
      <p:pic>
        <p:nvPicPr>
          <p:cNvPr id="76" name="図 75">
            <a:extLst>
              <a:ext uri="{FF2B5EF4-FFF2-40B4-BE49-F238E27FC236}">
                <a16:creationId xmlns:a16="http://schemas.microsoft.com/office/drawing/2014/main" id="{8C058EF7-2591-4D81-A765-B04D5C8C26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87595" y="1580705"/>
            <a:ext cx="387606" cy="3876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1E701BA4-ED40-4739-B7D2-72A1B38B1AB3}"/>
              </a:ext>
            </a:extLst>
          </p:cNvPr>
          <p:cNvGrpSpPr/>
          <p:nvPr/>
        </p:nvGrpSpPr>
        <p:grpSpPr>
          <a:xfrm>
            <a:off x="753024" y="1599470"/>
            <a:ext cx="1777345" cy="730452"/>
            <a:chOff x="4672492" y="4045762"/>
            <a:chExt cx="1777345" cy="730452"/>
          </a:xfrm>
        </p:grpSpPr>
        <p:pic>
          <p:nvPicPr>
            <p:cNvPr id="78" name="グラフィックス 77" descr="女性 単色塗りつぶし">
              <a:extLst>
                <a:ext uri="{FF2B5EF4-FFF2-40B4-BE49-F238E27FC236}">
                  <a16:creationId xmlns:a16="http://schemas.microsoft.com/office/drawing/2014/main" id="{C2EFAFCE-FDED-4D0A-8DF6-609B13188A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672492" y="4045762"/>
              <a:ext cx="282023" cy="282023"/>
            </a:xfrm>
            <a:prstGeom prst="rect">
              <a:avLst/>
            </a:prstGeom>
          </p:spPr>
        </p:pic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E2816940-4E9D-4512-81D7-B63149FABA79}"/>
                </a:ext>
              </a:extLst>
            </p:cNvPr>
            <p:cNvSpPr/>
            <p:nvPr/>
          </p:nvSpPr>
          <p:spPr>
            <a:xfrm>
              <a:off x="4863375" y="4053850"/>
              <a:ext cx="1322250" cy="35713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900" dirty="0"/>
                <a:t>がんの情報はどこで調べればいいだろう</a:t>
              </a:r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C7883091-B660-4401-AF66-BF2104799C7B}"/>
                </a:ext>
              </a:extLst>
            </p:cNvPr>
            <p:cNvSpPr/>
            <p:nvPr/>
          </p:nvSpPr>
          <p:spPr>
            <a:xfrm>
              <a:off x="4761489" y="4419076"/>
              <a:ext cx="1322250" cy="35713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900" dirty="0"/>
                <a:t>がんの情報</a:t>
              </a:r>
              <a:r>
                <a:rPr lang="en-US" altLang="ja-JP" sz="900" dirty="0"/>
                <a:t>Web</a:t>
              </a:r>
              <a:r>
                <a:rPr lang="ja-JP" altLang="en-US" sz="900" dirty="0"/>
                <a:t>で調べればいいと思うよ</a:t>
              </a:r>
              <a:endParaRPr kumimoji="1" lang="ja-JP" altLang="en-US" sz="900" dirty="0"/>
            </a:p>
          </p:txBody>
        </p:sp>
        <p:pic>
          <p:nvPicPr>
            <p:cNvPr id="81" name="グラフィックス 80" descr="スズメ 枠線">
              <a:extLst>
                <a:ext uri="{FF2B5EF4-FFF2-40B4-BE49-F238E27FC236}">
                  <a16:creationId xmlns:a16="http://schemas.microsoft.com/office/drawing/2014/main" id="{58C21213-3127-44F3-A41C-F6F14C84A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103446" y="4419076"/>
              <a:ext cx="346391" cy="346391"/>
            </a:xfrm>
            <a:prstGeom prst="rect">
              <a:avLst/>
            </a:prstGeom>
          </p:spPr>
        </p:pic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2A485F36-721E-41FC-8C40-316DFDA5AF7C}"/>
              </a:ext>
            </a:extLst>
          </p:cNvPr>
          <p:cNvSpPr txBox="1"/>
          <p:nvPr/>
        </p:nvSpPr>
        <p:spPr>
          <a:xfrm>
            <a:off x="721057" y="2407063"/>
            <a:ext cx="183804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900" dirty="0"/>
              <a:t>がんかも</a:t>
            </a:r>
            <a:r>
              <a:rPr lang="en-US" altLang="ja-JP" sz="900" dirty="0"/>
              <a:t>…</a:t>
            </a:r>
            <a:r>
              <a:rPr lang="ja-JP" altLang="en-US" sz="900" dirty="0"/>
              <a:t>　</a:t>
            </a:r>
            <a:r>
              <a:rPr lang="en-US" altLang="ja-JP" sz="900" dirty="0"/>
              <a:t>(</a:t>
            </a:r>
            <a:r>
              <a:rPr lang="ja-JP" altLang="en-US" sz="900" dirty="0"/>
              <a:t>検診結果で驚いているイラスト</a:t>
            </a:r>
            <a:r>
              <a:rPr lang="en-US" altLang="ja-JP" sz="900" dirty="0"/>
              <a:t>)</a:t>
            </a:r>
          </a:p>
          <a:p>
            <a:pPr lvl="0"/>
            <a:endParaRPr lang="en-US" altLang="ja-JP" sz="900" dirty="0"/>
          </a:p>
          <a:p>
            <a:pPr marL="285750" lvl="0" indent="-285750">
              <a:buFont typeface="Wingdings" panose="05000000000000000000" pitchFamily="2" charset="2"/>
              <a:buChar char="l"/>
            </a:pPr>
            <a:r>
              <a:rPr lang="ja-JP" altLang="en-US" sz="900" dirty="0"/>
              <a:t>がんって何？　（がん教育を受けた子供が親に聞いている）</a:t>
            </a:r>
            <a:endParaRPr lang="en-US" altLang="ja-JP" sz="900" dirty="0"/>
          </a:p>
          <a:p>
            <a:endParaRPr lang="en-US" altLang="ja-JP" sz="900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900" dirty="0"/>
              <a:t>がんの原因は？予防できるの？　（禁煙マーク、体重計）</a:t>
            </a:r>
            <a:endParaRPr lang="en-US" altLang="ja-JP" sz="900" dirty="0"/>
          </a:p>
          <a:p>
            <a:endParaRPr lang="en-US" altLang="ja-JP" sz="900" dirty="0"/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ja-JP" altLang="en-US" sz="900" dirty="0"/>
              <a:t>もしがんになったら、生活は変わるの？</a:t>
            </a:r>
            <a:endParaRPr lang="en-US" altLang="ja-JP" sz="900" dirty="0"/>
          </a:p>
          <a:p>
            <a:r>
              <a:rPr lang="ja-JP" altLang="en-US" sz="900" dirty="0"/>
              <a:t>　　　お金は？</a:t>
            </a:r>
            <a:endParaRPr lang="en-US" altLang="ja-JP" sz="900" dirty="0"/>
          </a:p>
          <a:p>
            <a:r>
              <a:rPr lang="ja-JP" altLang="en-US" sz="900" dirty="0"/>
              <a:t>　　　仕事や学校は？</a:t>
            </a:r>
            <a:endParaRPr lang="en-US" altLang="ja-JP" sz="900" dirty="0"/>
          </a:p>
          <a:p>
            <a:r>
              <a:rPr lang="ja-JP" altLang="en-US" sz="900" dirty="0"/>
              <a:t>　　　家族は？</a:t>
            </a:r>
            <a:endParaRPr lang="en-US" altLang="ja-JP" sz="900" dirty="0"/>
          </a:p>
          <a:p>
            <a:r>
              <a:rPr lang="ja-JP" altLang="en-US" sz="800" dirty="0"/>
              <a:t>（お金や子供を思い描くイラスト）</a:t>
            </a:r>
            <a:endParaRPr lang="en-US" altLang="ja-JP" sz="800" dirty="0"/>
          </a:p>
        </p:txBody>
      </p:sp>
      <p:pic>
        <p:nvPicPr>
          <p:cNvPr id="83" name="図 82">
            <a:extLst>
              <a:ext uri="{FF2B5EF4-FFF2-40B4-BE49-F238E27FC236}">
                <a16:creationId xmlns:a16="http://schemas.microsoft.com/office/drawing/2014/main" id="{B45A69A7-7615-454A-9C63-9E14F809668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7084" y="5002026"/>
            <a:ext cx="453207" cy="453207"/>
          </a:xfrm>
          <a:prstGeom prst="rect">
            <a:avLst/>
          </a:prstGeom>
        </p:spPr>
      </p:pic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AE2C1182-5BF2-43A4-B74C-CD5803FC25CB}"/>
              </a:ext>
            </a:extLst>
          </p:cNvPr>
          <p:cNvSpPr txBox="1"/>
          <p:nvPr/>
        </p:nvSpPr>
        <p:spPr>
          <a:xfrm>
            <a:off x="5000583" y="4949817"/>
            <a:ext cx="138768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https://ganjoho.jp/public/institution/consultation/index.html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F12B43D-5027-45F1-936A-D627CF5BEA38}"/>
              </a:ext>
            </a:extLst>
          </p:cNvPr>
          <p:cNvSpPr txBox="1"/>
          <p:nvPr/>
        </p:nvSpPr>
        <p:spPr>
          <a:xfrm>
            <a:off x="4530001" y="5440151"/>
            <a:ext cx="215042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/>
              <a:t>0570-02-3410</a:t>
            </a:r>
            <a:r>
              <a:rPr lang="ja-JP" altLang="en-US" sz="900" dirty="0"/>
              <a:t>　</a:t>
            </a:r>
            <a:r>
              <a:rPr lang="en-US" altLang="ja-JP" sz="900" dirty="0"/>
              <a:t>03-6706-7797</a:t>
            </a:r>
          </a:p>
        </p:txBody>
      </p:sp>
      <p:pic>
        <p:nvPicPr>
          <p:cNvPr id="88" name="図 87">
            <a:extLst>
              <a:ext uri="{FF2B5EF4-FFF2-40B4-BE49-F238E27FC236}">
                <a16:creationId xmlns:a16="http://schemas.microsoft.com/office/drawing/2014/main" id="{9B9DDB8C-4A8F-4496-A3C5-B404DE2572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48303" y="4982465"/>
            <a:ext cx="1491365" cy="165872"/>
          </a:xfrm>
          <a:prstGeom prst="rect">
            <a:avLst/>
          </a:prstGeom>
        </p:spPr>
      </p:pic>
      <p:pic>
        <p:nvPicPr>
          <p:cNvPr id="89" name="Picture 4" descr="がん情報サービスサポートセンターマーク">
            <a:extLst>
              <a:ext uri="{FF2B5EF4-FFF2-40B4-BE49-F238E27FC236}">
                <a16:creationId xmlns:a16="http://schemas.microsoft.com/office/drawing/2014/main" id="{48F0540F-9BC2-4F6F-ADD4-4B1F4002F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336" y="4762377"/>
            <a:ext cx="774216" cy="20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E0A8694-657A-4C8C-B058-85DCE354D2E5}"/>
              </a:ext>
            </a:extLst>
          </p:cNvPr>
          <p:cNvSpPr txBox="1"/>
          <p:nvPr/>
        </p:nvSpPr>
        <p:spPr>
          <a:xfrm>
            <a:off x="1035047" y="6025353"/>
            <a:ext cx="900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</a:t>
            </a:r>
            <a:r>
              <a:rPr kumimoji="1" lang="ja-JP" altLang="en-US" dirty="0"/>
              <a:t>サンプルは提示致しますが、基本的には</a:t>
            </a:r>
            <a:r>
              <a:rPr lang="ja-JP" altLang="en-US" dirty="0"/>
              <a:t>デザイナー様の自由に作成頂いて結構です。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9798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68FD02FA92A2354C89D9E1810F23C066" ma:contentTypeVersion="12" ma:contentTypeDescription="新しいドキュメントを作成します。" ma:contentTypeScope="" ma:versionID="2ec9ad72f77e0093ee22119f67a3baa3">
  <xsd:schema xmlns:xsd="http://www.w3.org/2001/XMLSchema" xmlns:xs="http://www.w3.org/2001/XMLSchema" xmlns:p="http://schemas.microsoft.com/office/2006/metadata/properties" xmlns:ns2="8bc44122-272d-43e5-98ad-ea21c91a8d72" xmlns:ns3="b0478fb3-5310-414e-96a0-f0924abe5b81" targetNamespace="http://schemas.microsoft.com/office/2006/metadata/properties" ma:root="true" ma:fieldsID="05c29af5aeadaaa4792fdaf14daf03f9" ns2:_="" ns3:_="">
    <xsd:import namespace="8bc44122-272d-43e5-98ad-ea21c91a8d72"/>
    <xsd:import namespace="b0478fb3-5310-414e-96a0-f0924abe5b8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EventHashCode" minOccurs="0"/>
                <xsd:element ref="ns3:MediaServiceGenerationTime" minOccurs="0"/>
                <xsd:element ref="ns3:MediaServiceDateTaken" minOccurs="0"/>
                <xsd:element ref="ns3:MediaServiceAutoTags" minOccurs="0"/>
                <xsd:element ref="ns3:_x65e5__x4ed8_" minOccurs="0"/>
                <xsd:element ref="ns3:MediaServiceOCR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c44122-272d-43e5-98ad-ea21c91a8d7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478fb3-5310-414e-96a0-f0924abe5b8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_x65e5__x4ed8_" ma:index="16" nillable="true" ma:displayName="日付" ma:format="DateOnly" ma:internalName="_x65e5__x4ed8_">
      <xsd:simpleType>
        <xsd:restriction base="dms:DateTim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bc44122-272d-43e5-98ad-ea21c91a8d72">
      <UserInfo>
        <DisplayName>がん情報提供部（お試しグループ）</DisplayName>
        <AccountId>7</AccountId>
        <AccountType/>
      </UserInfo>
    </SharedWithUsers>
    <_x65e5__x4ed8_ xmlns="b0478fb3-5310-414e-96a0-f0924abe5b81" xsi:nil="true"/>
  </documentManagement>
</p:properties>
</file>

<file path=customXml/itemProps1.xml><?xml version="1.0" encoding="utf-8"?>
<ds:datastoreItem xmlns:ds="http://schemas.openxmlformats.org/officeDocument/2006/customXml" ds:itemID="{0DDC06ED-EB6C-4EBB-8D4B-2CAF518BDF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c44122-272d-43e5-98ad-ea21c91a8d72"/>
    <ds:schemaRef ds:uri="b0478fb3-5310-414e-96a0-f0924abe5b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7617790-D4C2-4F66-A1ED-6196B293E7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6CCC64-2564-4DF8-B59A-FFFE47991113}">
  <ds:schemaRefs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http://schemas.microsoft.com/office/infopath/2007/PartnerControls"/>
    <ds:schemaRef ds:uri="27261553-142e-44e5-8cc8-76b6358825b2"/>
    <ds:schemaRef ds:uri="16f71691-1150-4e65-989b-9a46ec71639f"/>
    <ds:schemaRef ds:uri="http://purl.org/dc/elements/1.1/"/>
    <ds:schemaRef ds:uri="8bc44122-272d-43e5-98ad-ea21c91a8d72"/>
    <ds:schemaRef ds:uri="b0478fb3-5310-414e-96a0-f0924abe5b81"/>
    <ds:schemaRef ds:uri="a9e0da22-982e-47c1-9112-6b02b6627fa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366</Words>
  <Application>Microsoft Office PowerPoint</Application>
  <PresentationFormat>ワイド画面</PresentationFormat>
  <Paragraphs>89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Meiryo UI</vt:lpstr>
      <vt:lpstr>游ゴシック</vt:lpstr>
      <vt:lpstr>游ゴシック Light</vt:lpstr>
      <vt:lpstr>游明朝</vt:lpstr>
      <vt:lpstr>Arial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早川　雅代</dc:creator>
  <cp:lastModifiedBy>関戸　淳</cp:lastModifiedBy>
  <cp:revision>85</cp:revision>
  <dcterms:created xsi:type="dcterms:W3CDTF">2021-05-18T23:20:03Z</dcterms:created>
  <dcterms:modified xsi:type="dcterms:W3CDTF">2021-07-19T01:33:02Z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0x01010068FD02FA92A2354C89D9E1810F23C066</vt:lpwstr>
  </property>
</Properties>
</file>