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Lst>
  <p:sldSz cx="12801600" cy="9601200" type="A3"/>
  <p:notesSz cx="6858000" cy="9144000"/>
  <p:defaultTextStyle>
    <a:defPPr>
      <a:defRPr lang="ja-JP"/>
    </a:defPPr>
    <a:lvl1pPr marL="0" algn="l" defTabSz="1075334" rtl="0" eaLnBrk="1" latinLnBrk="0" hangingPunct="1">
      <a:defRPr kumimoji="1" sz="2117" kern="1200">
        <a:solidFill>
          <a:schemeClr val="tx1"/>
        </a:solidFill>
        <a:latin typeface="+mn-lt"/>
        <a:ea typeface="+mn-ea"/>
        <a:cs typeface="+mn-cs"/>
      </a:defRPr>
    </a:lvl1pPr>
    <a:lvl2pPr marL="537667" algn="l" defTabSz="1075334" rtl="0" eaLnBrk="1" latinLnBrk="0" hangingPunct="1">
      <a:defRPr kumimoji="1" sz="2117" kern="1200">
        <a:solidFill>
          <a:schemeClr val="tx1"/>
        </a:solidFill>
        <a:latin typeface="+mn-lt"/>
        <a:ea typeface="+mn-ea"/>
        <a:cs typeface="+mn-cs"/>
      </a:defRPr>
    </a:lvl2pPr>
    <a:lvl3pPr marL="1075334" algn="l" defTabSz="1075334" rtl="0" eaLnBrk="1" latinLnBrk="0" hangingPunct="1">
      <a:defRPr kumimoji="1" sz="2117" kern="1200">
        <a:solidFill>
          <a:schemeClr val="tx1"/>
        </a:solidFill>
        <a:latin typeface="+mn-lt"/>
        <a:ea typeface="+mn-ea"/>
        <a:cs typeface="+mn-cs"/>
      </a:defRPr>
    </a:lvl3pPr>
    <a:lvl4pPr marL="1613002" algn="l" defTabSz="1075334" rtl="0" eaLnBrk="1" latinLnBrk="0" hangingPunct="1">
      <a:defRPr kumimoji="1" sz="2117" kern="1200">
        <a:solidFill>
          <a:schemeClr val="tx1"/>
        </a:solidFill>
        <a:latin typeface="+mn-lt"/>
        <a:ea typeface="+mn-ea"/>
        <a:cs typeface="+mn-cs"/>
      </a:defRPr>
    </a:lvl4pPr>
    <a:lvl5pPr marL="2150669" algn="l" defTabSz="1075334" rtl="0" eaLnBrk="1" latinLnBrk="0" hangingPunct="1">
      <a:defRPr kumimoji="1" sz="2117" kern="1200">
        <a:solidFill>
          <a:schemeClr val="tx1"/>
        </a:solidFill>
        <a:latin typeface="+mn-lt"/>
        <a:ea typeface="+mn-ea"/>
        <a:cs typeface="+mn-cs"/>
      </a:defRPr>
    </a:lvl5pPr>
    <a:lvl6pPr marL="2688336" algn="l" defTabSz="1075334" rtl="0" eaLnBrk="1" latinLnBrk="0" hangingPunct="1">
      <a:defRPr kumimoji="1" sz="2117" kern="1200">
        <a:solidFill>
          <a:schemeClr val="tx1"/>
        </a:solidFill>
        <a:latin typeface="+mn-lt"/>
        <a:ea typeface="+mn-ea"/>
        <a:cs typeface="+mn-cs"/>
      </a:defRPr>
    </a:lvl6pPr>
    <a:lvl7pPr marL="3226003" algn="l" defTabSz="1075334" rtl="0" eaLnBrk="1" latinLnBrk="0" hangingPunct="1">
      <a:defRPr kumimoji="1" sz="2117" kern="1200">
        <a:solidFill>
          <a:schemeClr val="tx1"/>
        </a:solidFill>
        <a:latin typeface="+mn-lt"/>
        <a:ea typeface="+mn-ea"/>
        <a:cs typeface="+mn-cs"/>
      </a:defRPr>
    </a:lvl7pPr>
    <a:lvl8pPr marL="3763670" algn="l" defTabSz="1075334" rtl="0" eaLnBrk="1" latinLnBrk="0" hangingPunct="1">
      <a:defRPr kumimoji="1" sz="2117" kern="1200">
        <a:solidFill>
          <a:schemeClr val="tx1"/>
        </a:solidFill>
        <a:latin typeface="+mn-lt"/>
        <a:ea typeface="+mn-ea"/>
        <a:cs typeface="+mn-cs"/>
      </a:defRPr>
    </a:lvl8pPr>
    <a:lvl9pPr marL="4301338" algn="l" defTabSz="1075334" rtl="0" eaLnBrk="1" latinLnBrk="0" hangingPunct="1">
      <a:defRPr kumimoji="1" sz="2117"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1" d="100"/>
          <a:sy n="61" d="100"/>
        </p:scale>
        <p:origin x="1330"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960120" y="1571308"/>
            <a:ext cx="10881360" cy="3342640"/>
          </a:xfrm>
        </p:spPr>
        <p:txBody>
          <a:bodyPr anchor="b"/>
          <a:lstStyle>
            <a:lvl1pPr algn="ctr">
              <a:defRPr sz="84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600200" y="5042853"/>
            <a:ext cx="9601200" cy="2318067"/>
          </a:xfrm>
        </p:spPr>
        <p:txBody>
          <a:bodyPr/>
          <a:lstStyle>
            <a:lvl1pPr marL="0" indent="0" algn="ctr">
              <a:buNone/>
              <a:defRPr sz="3360"/>
            </a:lvl1pPr>
            <a:lvl2pPr marL="640080" indent="0" algn="ctr">
              <a:buNone/>
              <a:defRPr sz="2800"/>
            </a:lvl2pPr>
            <a:lvl3pPr marL="1280160" indent="0" algn="ctr">
              <a:buNone/>
              <a:defRPr sz="2520"/>
            </a:lvl3pPr>
            <a:lvl4pPr marL="1920240" indent="0" algn="ctr">
              <a:buNone/>
              <a:defRPr sz="2240"/>
            </a:lvl4pPr>
            <a:lvl5pPr marL="2560320" indent="0" algn="ctr">
              <a:buNone/>
              <a:defRPr sz="2240"/>
            </a:lvl5pPr>
            <a:lvl6pPr marL="3200400" indent="0" algn="ctr">
              <a:buNone/>
              <a:defRPr sz="2240"/>
            </a:lvl6pPr>
            <a:lvl7pPr marL="3840480" indent="0" algn="ctr">
              <a:buNone/>
              <a:defRPr sz="2240"/>
            </a:lvl7pPr>
            <a:lvl8pPr marL="4480560" indent="0" algn="ctr">
              <a:buNone/>
              <a:defRPr sz="2240"/>
            </a:lvl8pPr>
            <a:lvl9pPr marL="5120640" indent="0" algn="ctr">
              <a:buNone/>
              <a:defRPr sz="224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10A7D473-572D-4B1D-A299-BF0E3179C18C}" type="datetimeFigureOut">
              <a:rPr kumimoji="1" lang="ja-JP" altLang="en-US" smtClean="0"/>
              <a:t>2024/7/9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8DFE17-4164-4F99-BD5B-0645C12B592B}" type="slidenum">
              <a:rPr kumimoji="1" lang="ja-JP" altLang="en-US" smtClean="0"/>
              <a:t>‹#›</a:t>
            </a:fld>
            <a:endParaRPr kumimoji="1" lang="ja-JP" altLang="en-US"/>
          </a:p>
        </p:txBody>
      </p:sp>
    </p:spTree>
    <p:extLst>
      <p:ext uri="{BB962C8B-B14F-4D97-AF65-F5344CB8AC3E}">
        <p14:creationId xmlns:p14="http://schemas.microsoft.com/office/powerpoint/2010/main" val="301241103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10A7D473-572D-4B1D-A299-BF0E3179C18C}" type="datetimeFigureOut">
              <a:rPr kumimoji="1" lang="ja-JP" altLang="en-US" smtClean="0"/>
              <a:t>2024/7/9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8DFE17-4164-4F99-BD5B-0645C12B592B}" type="slidenum">
              <a:rPr kumimoji="1" lang="ja-JP" altLang="en-US" smtClean="0"/>
              <a:t>‹#›</a:t>
            </a:fld>
            <a:endParaRPr kumimoji="1" lang="ja-JP" altLang="en-US"/>
          </a:p>
        </p:txBody>
      </p:sp>
    </p:spTree>
    <p:extLst>
      <p:ext uri="{BB962C8B-B14F-4D97-AF65-F5344CB8AC3E}">
        <p14:creationId xmlns:p14="http://schemas.microsoft.com/office/powerpoint/2010/main" val="8981583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161146" y="511175"/>
            <a:ext cx="2760345" cy="8136573"/>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880111" y="511175"/>
            <a:ext cx="8121015" cy="8136573"/>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10A7D473-572D-4B1D-A299-BF0E3179C18C}" type="datetimeFigureOut">
              <a:rPr kumimoji="1" lang="ja-JP" altLang="en-US" smtClean="0"/>
              <a:t>2024/7/9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8DFE17-4164-4F99-BD5B-0645C12B592B}" type="slidenum">
              <a:rPr kumimoji="1" lang="ja-JP" altLang="en-US" smtClean="0"/>
              <a:t>‹#›</a:t>
            </a:fld>
            <a:endParaRPr kumimoji="1" lang="ja-JP" altLang="en-US"/>
          </a:p>
        </p:txBody>
      </p:sp>
    </p:spTree>
    <p:extLst>
      <p:ext uri="{BB962C8B-B14F-4D97-AF65-F5344CB8AC3E}">
        <p14:creationId xmlns:p14="http://schemas.microsoft.com/office/powerpoint/2010/main" val="19741252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10A7D473-572D-4B1D-A299-BF0E3179C18C}" type="datetimeFigureOut">
              <a:rPr kumimoji="1" lang="ja-JP" altLang="en-US" smtClean="0"/>
              <a:t>2024/7/9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8DFE17-4164-4F99-BD5B-0645C12B592B}" type="slidenum">
              <a:rPr kumimoji="1" lang="ja-JP" altLang="en-US" smtClean="0"/>
              <a:t>‹#›</a:t>
            </a:fld>
            <a:endParaRPr kumimoji="1" lang="ja-JP" altLang="en-US"/>
          </a:p>
        </p:txBody>
      </p:sp>
    </p:spTree>
    <p:extLst>
      <p:ext uri="{BB962C8B-B14F-4D97-AF65-F5344CB8AC3E}">
        <p14:creationId xmlns:p14="http://schemas.microsoft.com/office/powerpoint/2010/main" val="20513734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873443" y="2393635"/>
            <a:ext cx="11041380" cy="3993832"/>
          </a:xfrm>
        </p:spPr>
        <p:txBody>
          <a:bodyPr anchor="b"/>
          <a:lstStyle>
            <a:lvl1pPr>
              <a:defRPr sz="84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73443" y="6425250"/>
            <a:ext cx="11041380" cy="2100262"/>
          </a:xfrm>
        </p:spPr>
        <p:txBody>
          <a:bodyPr/>
          <a:lstStyle>
            <a:lvl1pPr marL="0" indent="0">
              <a:buNone/>
              <a:defRPr sz="3360">
                <a:solidFill>
                  <a:schemeClr val="tx1"/>
                </a:solidFill>
              </a:defRPr>
            </a:lvl1pPr>
            <a:lvl2pPr marL="640080" indent="0">
              <a:buNone/>
              <a:defRPr sz="2800">
                <a:solidFill>
                  <a:schemeClr val="tx1">
                    <a:tint val="75000"/>
                  </a:schemeClr>
                </a:solidFill>
              </a:defRPr>
            </a:lvl2pPr>
            <a:lvl3pPr marL="1280160" indent="0">
              <a:buNone/>
              <a:defRPr sz="2520">
                <a:solidFill>
                  <a:schemeClr val="tx1">
                    <a:tint val="75000"/>
                  </a:schemeClr>
                </a:solidFill>
              </a:defRPr>
            </a:lvl3pPr>
            <a:lvl4pPr marL="1920240" indent="0">
              <a:buNone/>
              <a:defRPr sz="2240">
                <a:solidFill>
                  <a:schemeClr val="tx1">
                    <a:tint val="75000"/>
                  </a:schemeClr>
                </a:solidFill>
              </a:defRPr>
            </a:lvl4pPr>
            <a:lvl5pPr marL="2560320" indent="0">
              <a:buNone/>
              <a:defRPr sz="2240">
                <a:solidFill>
                  <a:schemeClr val="tx1">
                    <a:tint val="75000"/>
                  </a:schemeClr>
                </a:solidFill>
              </a:defRPr>
            </a:lvl5pPr>
            <a:lvl6pPr marL="3200400" indent="0">
              <a:buNone/>
              <a:defRPr sz="2240">
                <a:solidFill>
                  <a:schemeClr val="tx1">
                    <a:tint val="75000"/>
                  </a:schemeClr>
                </a:solidFill>
              </a:defRPr>
            </a:lvl6pPr>
            <a:lvl7pPr marL="3840480" indent="0">
              <a:buNone/>
              <a:defRPr sz="2240">
                <a:solidFill>
                  <a:schemeClr val="tx1">
                    <a:tint val="75000"/>
                  </a:schemeClr>
                </a:solidFill>
              </a:defRPr>
            </a:lvl7pPr>
            <a:lvl8pPr marL="4480560" indent="0">
              <a:buNone/>
              <a:defRPr sz="2240">
                <a:solidFill>
                  <a:schemeClr val="tx1">
                    <a:tint val="75000"/>
                  </a:schemeClr>
                </a:solidFill>
              </a:defRPr>
            </a:lvl8pPr>
            <a:lvl9pPr marL="5120640" indent="0">
              <a:buNone/>
              <a:defRPr sz="224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10A7D473-572D-4B1D-A299-BF0E3179C18C}" type="datetimeFigureOut">
              <a:rPr kumimoji="1" lang="ja-JP" altLang="en-US" smtClean="0"/>
              <a:t>2024/7/9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EA8DFE17-4164-4F99-BD5B-0645C12B592B}" type="slidenum">
              <a:rPr kumimoji="1" lang="ja-JP" altLang="en-US" smtClean="0"/>
              <a:t>‹#›</a:t>
            </a:fld>
            <a:endParaRPr kumimoji="1" lang="ja-JP" altLang="en-US"/>
          </a:p>
        </p:txBody>
      </p:sp>
    </p:spTree>
    <p:extLst>
      <p:ext uri="{BB962C8B-B14F-4D97-AF65-F5344CB8AC3E}">
        <p14:creationId xmlns:p14="http://schemas.microsoft.com/office/powerpoint/2010/main" val="18932297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880110" y="2555875"/>
            <a:ext cx="5440680" cy="609187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6480810" y="2555875"/>
            <a:ext cx="5440680" cy="609187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10A7D473-572D-4B1D-A299-BF0E3179C18C}" type="datetimeFigureOut">
              <a:rPr kumimoji="1" lang="ja-JP" altLang="en-US" smtClean="0"/>
              <a:t>2024/7/9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8DFE17-4164-4F99-BD5B-0645C12B592B}" type="slidenum">
              <a:rPr kumimoji="1" lang="ja-JP" altLang="en-US" smtClean="0"/>
              <a:t>‹#›</a:t>
            </a:fld>
            <a:endParaRPr kumimoji="1" lang="ja-JP" altLang="en-US"/>
          </a:p>
        </p:txBody>
      </p:sp>
    </p:spTree>
    <p:extLst>
      <p:ext uri="{BB962C8B-B14F-4D97-AF65-F5344CB8AC3E}">
        <p14:creationId xmlns:p14="http://schemas.microsoft.com/office/powerpoint/2010/main" val="1358065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881777" y="511177"/>
            <a:ext cx="11041380" cy="1855788"/>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81779" y="2353628"/>
            <a:ext cx="5415676"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smtClean="0"/>
              <a:t>マスター テキストの書式設定</a:t>
            </a:r>
          </a:p>
        </p:txBody>
      </p:sp>
      <p:sp>
        <p:nvSpPr>
          <p:cNvPr id="4" name="Content Placeholder 3"/>
          <p:cNvSpPr>
            <a:spLocks noGrp="1"/>
          </p:cNvSpPr>
          <p:nvPr>
            <p:ph sz="half" idx="2"/>
          </p:nvPr>
        </p:nvSpPr>
        <p:spPr>
          <a:xfrm>
            <a:off x="881779" y="3507105"/>
            <a:ext cx="5415676" cy="515842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6480811" y="2353628"/>
            <a:ext cx="5442347" cy="1153477"/>
          </a:xfrm>
        </p:spPr>
        <p:txBody>
          <a:bodyPr anchor="b"/>
          <a:lstStyle>
            <a:lvl1pPr marL="0" indent="0">
              <a:buNone/>
              <a:defRPr sz="3360" b="1"/>
            </a:lvl1pPr>
            <a:lvl2pPr marL="640080" indent="0">
              <a:buNone/>
              <a:defRPr sz="2800" b="1"/>
            </a:lvl2pPr>
            <a:lvl3pPr marL="1280160" indent="0">
              <a:buNone/>
              <a:defRPr sz="2520" b="1"/>
            </a:lvl3pPr>
            <a:lvl4pPr marL="1920240" indent="0">
              <a:buNone/>
              <a:defRPr sz="2240" b="1"/>
            </a:lvl4pPr>
            <a:lvl5pPr marL="2560320" indent="0">
              <a:buNone/>
              <a:defRPr sz="2240" b="1"/>
            </a:lvl5pPr>
            <a:lvl6pPr marL="3200400" indent="0">
              <a:buNone/>
              <a:defRPr sz="2240" b="1"/>
            </a:lvl6pPr>
            <a:lvl7pPr marL="3840480" indent="0">
              <a:buNone/>
              <a:defRPr sz="2240" b="1"/>
            </a:lvl7pPr>
            <a:lvl8pPr marL="4480560" indent="0">
              <a:buNone/>
              <a:defRPr sz="2240" b="1"/>
            </a:lvl8pPr>
            <a:lvl9pPr marL="5120640" indent="0">
              <a:buNone/>
              <a:defRPr sz="2240" b="1"/>
            </a:lvl9pPr>
          </a:lstStyle>
          <a:p>
            <a:pPr lvl="0"/>
            <a:r>
              <a:rPr lang="ja-JP" altLang="en-US" smtClean="0"/>
              <a:t>マスター テキストの書式設定</a:t>
            </a:r>
          </a:p>
        </p:txBody>
      </p:sp>
      <p:sp>
        <p:nvSpPr>
          <p:cNvPr id="6" name="Content Placeholder 5"/>
          <p:cNvSpPr>
            <a:spLocks noGrp="1"/>
          </p:cNvSpPr>
          <p:nvPr>
            <p:ph sz="quarter" idx="4"/>
          </p:nvPr>
        </p:nvSpPr>
        <p:spPr>
          <a:xfrm>
            <a:off x="6480811" y="3507105"/>
            <a:ext cx="5442347" cy="515842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10A7D473-572D-4B1D-A299-BF0E3179C18C}" type="datetimeFigureOut">
              <a:rPr kumimoji="1" lang="ja-JP" altLang="en-US" smtClean="0"/>
              <a:t>2024/7/9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EA8DFE17-4164-4F99-BD5B-0645C12B592B}" type="slidenum">
              <a:rPr kumimoji="1" lang="ja-JP" altLang="en-US" smtClean="0"/>
              <a:t>‹#›</a:t>
            </a:fld>
            <a:endParaRPr kumimoji="1" lang="ja-JP" altLang="en-US"/>
          </a:p>
        </p:txBody>
      </p:sp>
    </p:spTree>
    <p:extLst>
      <p:ext uri="{BB962C8B-B14F-4D97-AF65-F5344CB8AC3E}">
        <p14:creationId xmlns:p14="http://schemas.microsoft.com/office/powerpoint/2010/main" val="17256654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10A7D473-572D-4B1D-A299-BF0E3179C18C}" type="datetimeFigureOut">
              <a:rPr kumimoji="1" lang="ja-JP" altLang="en-US" smtClean="0"/>
              <a:t>2024/7/9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EA8DFE17-4164-4F99-BD5B-0645C12B592B}" type="slidenum">
              <a:rPr kumimoji="1" lang="ja-JP" altLang="en-US" smtClean="0"/>
              <a:t>‹#›</a:t>
            </a:fld>
            <a:endParaRPr kumimoji="1" lang="ja-JP" altLang="en-US"/>
          </a:p>
        </p:txBody>
      </p:sp>
    </p:spTree>
    <p:extLst>
      <p:ext uri="{BB962C8B-B14F-4D97-AF65-F5344CB8AC3E}">
        <p14:creationId xmlns:p14="http://schemas.microsoft.com/office/powerpoint/2010/main" val="3343022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0A7D473-572D-4B1D-A299-BF0E3179C18C}" type="datetimeFigureOut">
              <a:rPr kumimoji="1" lang="ja-JP" altLang="en-US" smtClean="0"/>
              <a:t>2024/7/9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EA8DFE17-4164-4F99-BD5B-0645C12B592B}" type="slidenum">
              <a:rPr kumimoji="1" lang="ja-JP" altLang="en-US" smtClean="0"/>
              <a:t>‹#›</a:t>
            </a:fld>
            <a:endParaRPr kumimoji="1" lang="ja-JP" altLang="en-US"/>
          </a:p>
        </p:txBody>
      </p:sp>
    </p:spTree>
    <p:extLst>
      <p:ext uri="{BB962C8B-B14F-4D97-AF65-F5344CB8AC3E}">
        <p14:creationId xmlns:p14="http://schemas.microsoft.com/office/powerpoint/2010/main" val="19322857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5442347" y="1382397"/>
            <a:ext cx="6480810" cy="6823075"/>
          </a:xfrm>
        </p:spPr>
        <p:txBody>
          <a:bodyPr/>
          <a:lstStyle>
            <a:lvl1pPr>
              <a:defRPr sz="4480"/>
            </a:lvl1pPr>
            <a:lvl2pPr>
              <a:defRPr sz="3920"/>
            </a:lvl2pPr>
            <a:lvl3pPr>
              <a:defRPr sz="3360"/>
            </a:lvl3pPr>
            <a:lvl4pPr>
              <a:defRPr sz="2800"/>
            </a:lvl4pPr>
            <a:lvl5pPr>
              <a:defRPr sz="2800"/>
            </a:lvl5pPr>
            <a:lvl6pPr>
              <a:defRPr sz="2800"/>
            </a:lvl6pPr>
            <a:lvl7pPr>
              <a:defRPr sz="2800"/>
            </a:lvl7pPr>
            <a:lvl8pPr>
              <a:defRPr sz="2800"/>
            </a:lvl8pPr>
            <a:lvl9pPr>
              <a:defRPr sz="2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10A7D473-572D-4B1D-A299-BF0E3179C18C}" type="datetimeFigureOut">
              <a:rPr kumimoji="1" lang="ja-JP" altLang="en-US" smtClean="0"/>
              <a:t>2024/7/9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8DFE17-4164-4F99-BD5B-0645C12B592B}" type="slidenum">
              <a:rPr kumimoji="1" lang="ja-JP" altLang="en-US" smtClean="0"/>
              <a:t>‹#›</a:t>
            </a:fld>
            <a:endParaRPr kumimoji="1" lang="ja-JP" altLang="en-US"/>
          </a:p>
        </p:txBody>
      </p:sp>
    </p:spTree>
    <p:extLst>
      <p:ext uri="{BB962C8B-B14F-4D97-AF65-F5344CB8AC3E}">
        <p14:creationId xmlns:p14="http://schemas.microsoft.com/office/powerpoint/2010/main" val="10951751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881778" y="640080"/>
            <a:ext cx="4128849" cy="2240280"/>
          </a:xfrm>
        </p:spPr>
        <p:txBody>
          <a:bodyPr anchor="b"/>
          <a:lstStyle>
            <a:lvl1pPr>
              <a:defRPr sz="448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5442347" y="1382397"/>
            <a:ext cx="6480810" cy="6823075"/>
          </a:xfrm>
        </p:spPr>
        <p:txBody>
          <a:bodyPr anchor="t"/>
          <a:lstStyle>
            <a:lvl1pPr marL="0" indent="0">
              <a:buNone/>
              <a:defRPr sz="4480"/>
            </a:lvl1pPr>
            <a:lvl2pPr marL="640080" indent="0">
              <a:buNone/>
              <a:defRPr sz="3920"/>
            </a:lvl2pPr>
            <a:lvl3pPr marL="1280160" indent="0">
              <a:buNone/>
              <a:defRPr sz="3360"/>
            </a:lvl3pPr>
            <a:lvl4pPr marL="1920240" indent="0">
              <a:buNone/>
              <a:defRPr sz="2800"/>
            </a:lvl4pPr>
            <a:lvl5pPr marL="2560320" indent="0">
              <a:buNone/>
              <a:defRPr sz="2800"/>
            </a:lvl5pPr>
            <a:lvl6pPr marL="3200400" indent="0">
              <a:buNone/>
              <a:defRPr sz="2800"/>
            </a:lvl6pPr>
            <a:lvl7pPr marL="3840480" indent="0">
              <a:buNone/>
              <a:defRPr sz="2800"/>
            </a:lvl7pPr>
            <a:lvl8pPr marL="4480560" indent="0">
              <a:buNone/>
              <a:defRPr sz="2800"/>
            </a:lvl8pPr>
            <a:lvl9pPr marL="5120640" indent="0">
              <a:buNone/>
              <a:defRPr sz="2800"/>
            </a:lvl9pPr>
          </a:lstStyle>
          <a:p>
            <a:r>
              <a:rPr lang="ja-JP" altLang="en-US" smtClean="0"/>
              <a:t>図を追加</a:t>
            </a:r>
            <a:endParaRPr lang="en-US" dirty="0"/>
          </a:p>
        </p:txBody>
      </p:sp>
      <p:sp>
        <p:nvSpPr>
          <p:cNvPr id="4" name="Text Placeholder 3"/>
          <p:cNvSpPr>
            <a:spLocks noGrp="1"/>
          </p:cNvSpPr>
          <p:nvPr>
            <p:ph type="body" sz="half" idx="2"/>
          </p:nvPr>
        </p:nvSpPr>
        <p:spPr>
          <a:xfrm>
            <a:off x="881778" y="2880360"/>
            <a:ext cx="4128849" cy="5336223"/>
          </a:xfrm>
        </p:spPr>
        <p:txBody>
          <a:bodyPr/>
          <a:lstStyle>
            <a:lvl1pPr marL="0" indent="0">
              <a:buNone/>
              <a:defRPr sz="2240"/>
            </a:lvl1pPr>
            <a:lvl2pPr marL="640080" indent="0">
              <a:buNone/>
              <a:defRPr sz="1960"/>
            </a:lvl2pPr>
            <a:lvl3pPr marL="1280160" indent="0">
              <a:buNone/>
              <a:defRPr sz="1680"/>
            </a:lvl3pPr>
            <a:lvl4pPr marL="1920240" indent="0">
              <a:buNone/>
              <a:defRPr sz="1400"/>
            </a:lvl4pPr>
            <a:lvl5pPr marL="2560320" indent="0">
              <a:buNone/>
              <a:defRPr sz="1400"/>
            </a:lvl5pPr>
            <a:lvl6pPr marL="3200400" indent="0">
              <a:buNone/>
              <a:defRPr sz="1400"/>
            </a:lvl6pPr>
            <a:lvl7pPr marL="3840480" indent="0">
              <a:buNone/>
              <a:defRPr sz="1400"/>
            </a:lvl7pPr>
            <a:lvl8pPr marL="4480560" indent="0">
              <a:buNone/>
              <a:defRPr sz="1400"/>
            </a:lvl8pPr>
            <a:lvl9pPr marL="5120640" indent="0">
              <a:buNone/>
              <a:defRPr sz="14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10A7D473-572D-4B1D-A299-BF0E3179C18C}" type="datetimeFigureOut">
              <a:rPr kumimoji="1" lang="ja-JP" altLang="en-US" smtClean="0"/>
              <a:t>2024/7/9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EA8DFE17-4164-4F99-BD5B-0645C12B592B}" type="slidenum">
              <a:rPr kumimoji="1" lang="ja-JP" altLang="en-US" smtClean="0"/>
              <a:t>‹#›</a:t>
            </a:fld>
            <a:endParaRPr kumimoji="1" lang="ja-JP" altLang="en-US"/>
          </a:p>
        </p:txBody>
      </p:sp>
    </p:spTree>
    <p:extLst>
      <p:ext uri="{BB962C8B-B14F-4D97-AF65-F5344CB8AC3E}">
        <p14:creationId xmlns:p14="http://schemas.microsoft.com/office/powerpoint/2010/main" val="1830779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80110" y="511177"/>
            <a:ext cx="11041380" cy="1855788"/>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880110" y="2555875"/>
            <a:ext cx="11041380" cy="609187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880110" y="8898892"/>
            <a:ext cx="2880360" cy="511175"/>
          </a:xfrm>
          <a:prstGeom prst="rect">
            <a:avLst/>
          </a:prstGeom>
        </p:spPr>
        <p:txBody>
          <a:bodyPr vert="horz" lIns="91440" tIns="45720" rIns="91440" bIns="45720" rtlCol="0" anchor="ctr"/>
          <a:lstStyle>
            <a:lvl1pPr algn="l">
              <a:defRPr sz="1680">
                <a:solidFill>
                  <a:schemeClr val="tx1">
                    <a:tint val="75000"/>
                  </a:schemeClr>
                </a:solidFill>
              </a:defRPr>
            </a:lvl1pPr>
          </a:lstStyle>
          <a:p>
            <a:fld id="{10A7D473-572D-4B1D-A299-BF0E3179C18C}" type="datetimeFigureOut">
              <a:rPr kumimoji="1" lang="ja-JP" altLang="en-US" smtClean="0"/>
              <a:t>2024/7/9</a:t>
            </a:fld>
            <a:endParaRPr kumimoji="1" lang="ja-JP" altLang="en-US"/>
          </a:p>
        </p:txBody>
      </p:sp>
      <p:sp>
        <p:nvSpPr>
          <p:cNvPr id="5" name="Footer Placeholder 4"/>
          <p:cNvSpPr>
            <a:spLocks noGrp="1"/>
          </p:cNvSpPr>
          <p:nvPr>
            <p:ph type="ftr" sz="quarter" idx="3"/>
          </p:nvPr>
        </p:nvSpPr>
        <p:spPr>
          <a:xfrm>
            <a:off x="4240530" y="8898892"/>
            <a:ext cx="4320540" cy="511175"/>
          </a:xfrm>
          <a:prstGeom prst="rect">
            <a:avLst/>
          </a:prstGeom>
        </p:spPr>
        <p:txBody>
          <a:bodyPr vert="horz" lIns="91440" tIns="45720" rIns="91440" bIns="45720" rtlCol="0" anchor="ctr"/>
          <a:lstStyle>
            <a:lvl1pPr algn="ctr">
              <a:defRPr sz="168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9041130" y="8898892"/>
            <a:ext cx="2880360" cy="511175"/>
          </a:xfrm>
          <a:prstGeom prst="rect">
            <a:avLst/>
          </a:prstGeom>
        </p:spPr>
        <p:txBody>
          <a:bodyPr vert="horz" lIns="91440" tIns="45720" rIns="91440" bIns="45720" rtlCol="0" anchor="ctr"/>
          <a:lstStyle>
            <a:lvl1pPr algn="r">
              <a:defRPr sz="1680">
                <a:solidFill>
                  <a:schemeClr val="tx1">
                    <a:tint val="75000"/>
                  </a:schemeClr>
                </a:solidFill>
              </a:defRPr>
            </a:lvl1pPr>
          </a:lstStyle>
          <a:p>
            <a:fld id="{EA8DFE17-4164-4F99-BD5B-0645C12B592B}" type="slidenum">
              <a:rPr kumimoji="1" lang="ja-JP" altLang="en-US" smtClean="0"/>
              <a:t>‹#›</a:t>
            </a:fld>
            <a:endParaRPr kumimoji="1" lang="ja-JP" altLang="en-US"/>
          </a:p>
        </p:txBody>
      </p:sp>
    </p:spTree>
    <p:extLst>
      <p:ext uri="{BB962C8B-B14F-4D97-AF65-F5344CB8AC3E}">
        <p14:creationId xmlns:p14="http://schemas.microsoft.com/office/powerpoint/2010/main" val="12445061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280160" rtl="0" eaLnBrk="1" latinLnBrk="0" hangingPunct="1">
        <a:lnSpc>
          <a:spcPct val="90000"/>
        </a:lnSpc>
        <a:spcBef>
          <a:spcPct val="0"/>
        </a:spcBef>
        <a:buNone/>
        <a:defRPr kumimoji="1" sz="6160" kern="1200">
          <a:solidFill>
            <a:schemeClr val="tx1"/>
          </a:solidFill>
          <a:latin typeface="+mj-lt"/>
          <a:ea typeface="+mj-ea"/>
          <a:cs typeface="+mj-cs"/>
        </a:defRPr>
      </a:lvl1pPr>
    </p:titleStyle>
    <p:bodyStyle>
      <a:lvl1pPr marL="320040" indent="-320040" algn="l" defTabSz="1280160" rtl="0" eaLnBrk="1" latinLnBrk="0" hangingPunct="1">
        <a:lnSpc>
          <a:spcPct val="90000"/>
        </a:lnSpc>
        <a:spcBef>
          <a:spcPts val="1400"/>
        </a:spcBef>
        <a:buFont typeface="Arial" panose="020B0604020202020204" pitchFamily="34" charset="0"/>
        <a:buChar char="•"/>
        <a:defRPr kumimoji="1" sz="3920" kern="1200">
          <a:solidFill>
            <a:schemeClr val="tx1"/>
          </a:solidFill>
          <a:latin typeface="+mn-lt"/>
          <a:ea typeface="+mn-ea"/>
          <a:cs typeface="+mn-cs"/>
        </a:defRPr>
      </a:lvl1pPr>
      <a:lvl2pPr marL="960120" indent="-320040" algn="l" defTabSz="1280160" rtl="0" eaLnBrk="1" latinLnBrk="0" hangingPunct="1">
        <a:lnSpc>
          <a:spcPct val="90000"/>
        </a:lnSpc>
        <a:spcBef>
          <a:spcPts val="700"/>
        </a:spcBef>
        <a:buFont typeface="Arial" panose="020B0604020202020204" pitchFamily="34" charset="0"/>
        <a:buChar char="•"/>
        <a:defRPr kumimoji="1" sz="3360" kern="1200">
          <a:solidFill>
            <a:schemeClr val="tx1"/>
          </a:solidFill>
          <a:latin typeface="+mn-lt"/>
          <a:ea typeface="+mn-ea"/>
          <a:cs typeface="+mn-cs"/>
        </a:defRPr>
      </a:lvl2pPr>
      <a:lvl3pPr marL="1600200" indent="-320040" algn="l" defTabSz="1280160" rtl="0" eaLnBrk="1" latinLnBrk="0" hangingPunct="1">
        <a:lnSpc>
          <a:spcPct val="90000"/>
        </a:lnSpc>
        <a:spcBef>
          <a:spcPts val="700"/>
        </a:spcBef>
        <a:buFont typeface="Arial" panose="020B0604020202020204" pitchFamily="34" charset="0"/>
        <a:buChar char="•"/>
        <a:defRPr kumimoji="1" sz="2800" kern="1200">
          <a:solidFill>
            <a:schemeClr val="tx1"/>
          </a:solidFill>
          <a:latin typeface="+mn-lt"/>
          <a:ea typeface="+mn-ea"/>
          <a:cs typeface="+mn-cs"/>
        </a:defRPr>
      </a:lvl3pPr>
      <a:lvl4pPr marL="22402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4pPr>
      <a:lvl5pPr marL="288036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5pPr>
      <a:lvl6pPr marL="352044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6pPr>
      <a:lvl7pPr marL="416052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7pPr>
      <a:lvl8pPr marL="480060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8pPr>
      <a:lvl9pPr marL="5440680" indent="-320040" algn="l" defTabSz="1280160" rtl="0" eaLnBrk="1" latinLnBrk="0" hangingPunct="1">
        <a:lnSpc>
          <a:spcPct val="90000"/>
        </a:lnSpc>
        <a:spcBef>
          <a:spcPts val="700"/>
        </a:spcBef>
        <a:buFont typeface="Arial" panose="020B0604020202020204" pitchFamily="34" charset="0"/>
        <a:buChar char="•"/>
        <a:defRPr kumimoji="1" sz="2520" kern="1200">
          <a:solidFill>
            <a:schemeClr val="tx1"/>
          </a:solidFill>
          <a:latin typeface="+mn-lt"/>
          <a:ea typeface="+mn-ea"/>
          <a:cs typeface="+mn-cs"/>
        </a:defRPr>
      </a:lvl9pPr>
    </p:bodyStyle>
    <p:otherStyle>
      <a:defPPr>
        <a:defRPr lang="en-US"/>
      </a:defPPr>
      <a:lvl1pPr marL="0" algn="l" defTabSz="1280160" rtl="0" eaLnBrk="1" latinLnBrk="0" hangingPunct="1">
        <a:defRPr kumimoji="1" sz="2520" kern="1200">
          <a:solidFill>
            <a:schemeClr val="tx1"/>
          </a:solidFill>
          <a:latin typeface="+mn-lt"/>
          <a:ea typeface="+mn-ea"/>
          <a:cs typeface="+mn-cs"/>
        </a:defRPr>
      </a:lvl1pPr>
      <a:lvl2pPr marL="640080" algn="l" defTabSz="1280160" rtl="0" eaLnBrk="1" latinLnBrk="0" hangingPunct="1">
        <a:defRPr kumimoji="1" sz="2520" kern="1200">
          <a:solidFill>
            <a:schemeClr val="tx1"/>
          </a:solidFill>
          <a:latin typeface="+mn-lt"/>
          <a:ea typeface="+mn-ea"/>
          <a:cs typeface="+mn-cs"/>
        </a:defRPr>
      </a:lvl2pPr>
      <a:lvl3pPr marL="1280160" algn="l" defTabSz="1280160" rtl="0" eaLnBrk="1" latinLnBrk="0" hangingPunct="1">
        <a:defRPr kumimoji="1" sz="2520" kern="1200">
          <a:solidFill>
            <a:schemeClr val="tx1"/>
          </a:solidFill>
          <a:latin typeface="+mn-lt"/>
          <a:ea typeface="+mn-ea"/>
          <a:cs typeface="+mn-cs"/>
        </a:defRPr>
      </a:lvl3pPr>
      <a:lvl4pPr marL="1920240" algn="l" defTabSz="1280160" rtl="0" eaLnBrk="1" latinLnBrk="0" hangingPunct="1">
        <a:defRPr kumimoji="1" sz="2520" kern="1200">
          <a:solidFill>
            <a:schemeClr val="tx1"/>
          </a:solidFill>
          <a:latin typeface="+mn-lt"/>
          <a:ea typeface="+mn-ea"/>
          <a:cs typeface="+mn-cs"/>
        </a:defRPr>
      </a:lvl4pPr>
      <a:lvl5pPr marL="2560320" algn="l" defTabSz="1280160" rtl="0" eaLnBrk="1" latinLnBrk="0" hangingPunct="1">
        <a:defRPr kumimoji="1" sz="2520" kern="1200">
          <a:solidFill>
            <a:schemeClr val="tx1"/>
          </a:solidFill>
          <a:latin typeface="+mn-lt"/>
          <a:ea typeface="+mn-ea"/>
          <a:cs typeface="+mn-cs"/>
        </a:defRPr>
      </a:lvl5pPr>
      <a:lvl6pPr marL="3200400" algn="l" defTabSz="1280160" rtl="0" eaLnBrk="1" latinLnBrk="0" hangingPunct="1">
        <a:defRPr kumimoji="1" sz="2520" kern="1200">
          <a:solidFill>
            <a:schemeClr val="tx1"/>
          </a:solidFill>
          <a:latin typeface="+mn-lt"/>
          <a:ea typeface="+mn-ea"/>
          <a:cs typeface="+mn-cs"/>
        </a:defRPr>
      </a:lvl6pPr>
      <a:lvl7pPr marL="3840480" algn="l" defTabSz="1280160" rtl="0" eaLnBrk="1" latinLnBrk="0" hangingPunct="1">
        <a:defRPr kumimoji="1" sz="2520" kern="1200">
          <a:solidFill>
            <a:schemeClr val="tx1"/>
          </a:solidFill>
          <a:latin typeface="+mn-lt"/>
          <a:ea typeface="+mn-ea"/>
          <a:cs typeface="+mn-cs"/>
        </a:defRPr>
      </a:lvl7pPr>
      <a:lvl8pPr marL="4480560" algn="l" defTabSz="1280160" rtl="0" eaLnBrk="1" latinLnBrk="0" hangingPunct="1">
        <a:defRPr kumimoji="1" sz="2520" kern="1200">
          <a:solidFill>
            <a:schemeClr val="tx1"/>
          </a:solidFill>
          <a:latin typeface="+mn-lt"/>
          <a:ea typeface="+mn-ea"/>
          <a:cs typeface="+mn-cs"/>
        </a:defRPr>
      </a:lvl8pPr>
      <a:lvl9pPr marL="5120640" algn="l" defTabSz="1280160" rtl="0" eaLnBrk="1" latinLnBrk="0" hangingPunct="1">
        <a:defRPr kumimoji="1" sz="25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s://www.nemuri-soudan.jp/" TargetMode="Externa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12734" y="50104"/>
            <a:ext cx="6288066" cy="9475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012" tIns="48006" rIns="96012" bIns="48006" numCol="1" spcCol="0" rtlCol="0" fromWordArt="0" anchor="ctr" anchorCtr="0" forceAA="0" compatLnSpc="1">
            <a:prstTxWarp prst="textNoShape">
              <a:avLst/>
            </a:prstTxWarp>
            <a:noAutofit/>
          </a:bodyPr>
          <a:lstStyle/>
          <a:p>
            <a:pPr algn="ctr"/>
            <a:endParaRPr lang="ja-JP" altLang="en-US" sz="2223"/>
          </a:p>
        </p:txBody>
      </p:sp>
      <p:sp>
        <p:nvSpPr>
          <p:cNvPr id="5" name="正方形/長方形 4"/>
          <p:cNvSpPr/>
          <p:nvPr/>
        </p:nvSpPr>
        <p:spPr>
          <a:xfrm>
            <a:off x="6400800" y="50104"/>
            <a:ext cx="6288066" cy="9475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012" tIns="48006" rIns="96012" bIns="48006" numCol="1" spcCol="0" rtlCol="0" fromWordArt="0" anchor="ctr" anchorCtr="0" forceAA="0" compatLnSpc="1">
            <a:prstTxWarp prst="textNoShape">
              <a:avLst/>
            </a:prstTxWarp>
            <a:noAutofit/>
          </a:bodyPr>
          <a:lstStyle/>
          <a:p>
            <a:pPr algn="ctr"/>
            <a:endParaRPr lang="ja-JP" altLang="en-US" sz="2223"/>
          </a:p>
        </p:txBody>
      </p:sp>
      <p:sp>
        <p:nvSpPr>
          <p:cNvPr id="6" name="テキスト ボックス 5"/>
          <p:cNvSpPr txBox="1"/>
          <p:nvPr/>
        </p:nvSpPr>
        <p:spPr>
          <a:xfrm>
            <a:off x="350436" y="363256"/>
            <a:ext cx="5812661" cy="3393814"/>
          </a:xfrm>
          <a:prstGeom prst="rect">
            <a:avLst/>
          </a:prstGeom>
          <a:noFill/>
        </p:spPr>
        <p:txBody>
          <a:bodyPr wrap="square" rtlCol="0">
            <a:spAutoFit/>
          </a:bodyPr>
          <a:lstStyle/>
          <a:p>
            <a:r>
              <a:rPr kumimoji="1" lang="ja-JP" altLang="en-US" sz="2400" b="1" dirty="0" smtClean="0">
                <a:solidFill>
                  <a:srgbClr val="FF0000"/>
                </a:solidFill>
              </a:rPr>
              <a:t>表紙</a:t>
            </a:r>
            <a:endParaRPr kumimoji="1" lang="en-US" altLang="ja-JP" sz="2400" b="1" dirty="0" smtClean="0">
              <a:solidFill>
                <a:srgbClr val="FF0000"/>
              </a:solidFill>
            </a:endParaRPr>
          </a:p>
          <a:p>
            <a:r>
              <a:rPr lang="ja-JP" altLang="en-US" dirty="0" smtClean="0">
                <a:solidFill>
                  <a:srgbClr val="FF0000"/>
                </a:solidFill>
              </a:rPr>
              <a:t>表紙デザインを迷っていますので、下記のサイトを参考にしながら、ご提案いただけると嬉しいです。</a:t>
            </a:r>
            <a:endParaRPr lang="en-US" altLang="ja-JP" dirty="0" smtClean="0">
              <a:solidFill>
                <a:srgbClr val="FF0000"/>
              </a:solidFill>
            </a:endParaRPr>
          </a:p>
          <a:p>
            <a:endParaRPr kumimoji="1" lang="en-US" altLang="ja-JP" dirty="0">
              <a:solidFill>
                <a:srgbClr val="FF0000"/>
              </a:solidFill>
            </a:endParaRPr>
          </a:p>
          <a:p>
            <a:r>
              <a:rPr lang="ja-JP" altLang="en-US" dirty="0" smtClean="0">
                <a:solidFill>
                  <a:srgbClr val="FF0000"/>
                </a:solidFill>
              </a:rPr>
              <a:t>ねむりの相談所サイト：</a:t>
            </a:r>
            <a:endParaRPr lang="en-US" altLang="ja-JP" dirty="0" smtClean="0">
              <a:solidFill>
                <a:srgbClr val="FF0000"/>
              </a:solidFill>
            </a:endParaRPr>
          </a:p>
          <a:p>
            <a:r>
              <a:rPr lang="en-US" altLang="ja-JP" dirty="0">
                <a:solidFill>
                  <a:srgbClr val="FF0000"/>
                </a:solidFill>
                <a:hlinkClick r:id="rId2"/>
              </a:rPr>
              <a:t>https://www.nemuri-soudan.jp</a:t>
            </a:r>
            <a:r>
              <a:rPr lang="en-US" altLang="ja-JP" dirty="0" smtClean="0">
                <a:solidFill>
                  <a:srgbClr val="FF0000"/>
                </a:solidFill>
                <a:hlinkClick r:id="rId2"/>
              </a:rPr>
              <a:t>/</a:t>
            </a:r>
            <a:endParaRPr lang="en-US" altLang="ja-JP" dirty="0" smtClean="0">
              <a:solidFill>
                <a:srgbClr val="FF0000"/>
              </a:solidFill>
            </a:endParaRPr>
          </a:p>
          <a:p>
            <a:endParaRPr kumimoji="1" lang="en-US" altLang="ja-JP" dirty="0">
              <a:solidFill>
                <a:srgbClr val="FF0000"/>
              </a:solidFill>
            </a:endParaRPr>
          </a:p>
          <a:p>
            <a:endParaRPr lang="en-US" altLang="ja-JP" dirty="0" smtClean="0">
              <a:solidFill>
                <a:srgbClr val="FF0000"/>
              </a:solidFill>
            </a:endParaRPr>
          </a:p>
          <a:p>
            <a:r>
              <a:rPr kumimoji="1" lang="en-US" altLang="ja-JP" dirty="0" smtClean="0">
                <a:solidFill>
                  <a:srgbClr val="FF0000"/>
                </a:solidFill>
              </a:rPr>
              <a:t>※</a:t>
            </a:r>
            <a:r>
              <a:rPr kumimoji="1" lang="ja-JP" altLang="en-US" dirty="0" smtClean="0">
                <a:solidFill>
                  <a:srgbClr val="FF0000"/>
                </a:solidFill>
              </a:rPr>
              <a:t>画像は使えそうなものを全部送付しますので、使えそうなものを使ってください。</a:t>
            </a:r>
            <a:endParaRPr kumimoji="1" lang="ja-JP" altLang="en-US" dirty="0">
              <a:solidFill>
                <a:srgbClr val="FF0000"/>
              </a:solidFill>
            </a:endParaRPr>
          </a:p>
        </p:txBody>
      </p:sp>
      <p:pic>
        <p:nvPicPr>
          <p:cNvPr id="7" name="図 6"/>
          <p:cNvPicPr>
            <a:picLocks noChangeAspect="1"/>
          </p:cNvPicPr>
          <p:nvPr/>
        </p:nvPicPr>
        <p:blipFill>
          <a:blip r:embed="rId3"/>
          <a:stretch>
            <a:fillRect/>
          </a:stretch>
        </p:blipFill>
        <p:spPr>
          <a:xfrm>
            <a:off x="6739773" y="1217161"/>
            <a:ext cx="5648961" cy="5079818"/>
          </a:xfrm>
          <a:prstGeom prst="rect">
            <a:avLst/>
          </a:prstGeom>
        </p:spPr>
      </p:pic>
      <p:sp>
        <p:nvSpPr>
          <p:cNvPr id="8" name="テキスト ボックス 7"/>
          <p:cNvSpPr txBox="1"/>
          <p:nvPr/>
        </p:nvSpPr>
        <p:spPr>
          <a:xfrm>
            <a:off x="6638502" y="206680"/>
            <a:ext cx="5812661" cy="1069716"/>
          </a:xfrm>
          <a:prstGeom prst="rect">
            <a:avLst/>
          </a:prstGeom>
          <a:noFill/>
        </p:spPr>
        <p:txBody>
          <a:bodyPr wrap="square" rtlCol="0">
            <a:spAutoFit/>
          </a:bodyPr>
          <a:lstStyle/>
          <a:p>
            <a:r>
              <a:rPr kumimoji="1" lang="ja-JP" altLang="en-US" dirty="0" smtClean="0">
                <a:solidFill>
                  <a:srgbClr val="FF0000"/>
                </a:solidFill>
              </a:rPr>
              <a:t>裏表紙は下記の内容を入れてください。見やすいようにレイアウト変更していただいて大丈夫です。画像の挿入も適宜御願いします。</a:t>
            </a:r>
            <a:endParaRPr kumimoji="1" lang="ja-JP" altLang="en-US" dirty="0">
              <a:solidFill>
                <a:srgbClr val="FF0000"/>
              </a:solidFill>
            </a:endParaRPr>
          </a:p>
        </p:txBody>
      </p:sp>
      <p:sp>
        <p:nvSpPr>
          <p:cNvPr id="10" name="正方形/長方形 9"/>
          <p:cNvSpPr/>
          <p:nvPr/>
        </p:nvSpPr>
        <p:spPr>
          <a:xfrm>
            <a:off x="6622362" y="7980279"/>
            <a:ext cx="5883781" cy="1338828"/>
          </a:xfrm>
          <a:prstGeom prst="rect">
            <a:avLst/>
          </a:prstGeom>
        </p:spPr>
        <p:txBody>
          <a:bodyPr wrap="square">
            <a:spAutoFit/>
          </a:bodyPr>
          <a:lstStyle/>
          <a:p>
            <a:r>
              <a:rPr lang="en-US" altLang="ja-JP" sz="900" dirty="0" smtClean="0"/>
              <a:t>【</a:t>
            </a:r>
            <a:r>
              <a:rPr lang="ja-JP" altLang="en-US" sz="900" dirty="0" smtClean="0"/>
              <a:t>注意事項</a:t>
            </a:r>
            <a:r>
              <a:rPr lang="en-US" altLang="ja-JP" sz="900" dirty="0" smtClean="0"/>
              <a:t>】</a:t>
            </a:r>
            <a:endParaRPr lang="ja-JP" altLang="en-US" sz="900" dirty="0" smtClean="0"/>
          </a:p>
          <a:p>
            <a:r>
              <a:rPr lang="ja-JP" altLang="en-US" sz="900" dirty="0" smtClean="0"/>
              <a:t>■水には濡らさないで下さい</a:t>
            </a:r>
          </a:p>
          <a:p>
            <a:r>
              <a:rPr lang="ja-JP" altLang="en-US" sz="900" dirty="0" smtClean="0"/>
              <a:t>　　非防水のため、水にぬらしたり、洗濯してしまうと故障の原因になります。</a:t>
            </a:r>
          </a:p>
          <a:p>
            <a:r>
              <a:rPr lang="ja-JP" altLang="en-US" sz="900" dirty="0" smtClean="0"/>
              <a:t>■本体をポケットやカバンで携帯電話機と同じところに入れて密着した場合、誤作動する可能性があります。</a:t>
            </a:r>
          </a:p>
          <a:p>
            <a:r>
              <a:rPr lang="ja-JP" altLang="en-US" sz="900" dirty="0" smtClean="0"/>
              <a:t>　　携帯電話機と離して使用してください。</a:t>
            </a:r>
          </a:p>
          <a:p>
            <a:r>
              <a:rPr lang="ja-JP" altLang="en-US" sz="900" dirty="0" smtClean="0"/>
              <a:t>■絶対に分解しないでください。故障の原因になります。</a:t>
            </a:r>
          </a:p>
          <a:p>
            <a:r>
              <a:rPr lang="ja-JP" altLang="en-US" sz="900" dirty="0"/>
              <a:t>■</a:t>
            </a:r>
            <a:r>
              <a:rPr lang="ja-JP" altLang="en-US" sz="900" dirty="0" smtClean="0"/>
              <a:t>過度の衝動や衝撃を与えないでください。故障の原因となります。</a:t>
            </a:r>
            <a:endParaRPr lang="en-US" altLang="ja-JP" sz="900" dirty="0"/>
          </a:p>
          <a:p>
            <a:r>
              <a:rPr lang="ja-JP" altLang="en-US" sz="900" dirty="0" smtClean="0"/>
              <a:t>■直射日光の当るところ、暖房器具の近く、ほこり、湿気の多いところでの使用、保管は避けてください。故障の原因となります。</a:t>
            </a:r>
          </a:p>
        </p:txBody>
      </p:sp>
      <p:sp>
        <p:nvSpPr>
          <p:cNvPr id="11" name="Rectangle 1"/>
          <p:cNvSpPr>
            <a:spLocks noChangeArrowheads="1"/>
          </p:cNvSpPr>
          <p:nvPr/>
        </p:nvSpPr>
        <p:spPr bwMode="auto">
          <a:xfrm>
            <a:off x="0" y="0"/>
            <a:ext cx="128016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ja-JP" altLang="en-US"/>
          </a:p>
        </p:txBody>
      </p:sp>
      <p:sp>
        <p:nvSpPr>
          <p:cNvPr id="13" name="正方形/長方形 12"/>
          <p:cNvSpPr/>
          <p:nvPr/>
        </p:nvSpPr>
        <p:spPr>
          <a:xfrm>
            <a:off x="9184640" y="4378960"/>
            <a:ext cx="3159760" cy="12192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テキスト ボックス 13"/>
          <p:cNvSpPr txBox="1"/>
          <p:nvPr/>
        </p:nvSpPr>
        <p:spPr>
          <a:xfrm>
            <a:off x="9102790" y="4378960"/>
            <a:ext cx="3195403" cy="1446550"/>
          </a:xfrm>
          <a:prstGeom prst="rect">
            <a:avLst/>
          </a:prstGeom>
          <a:noFill/>
        </p:spPr>
        <p:txBody>
          <a:bodyPr wrap="square" rtlCol="0">
            <a:spAutoFit/>
          </a:bodyPr>
          <a:lstStyle/>
          <a:p>
            <a:r>
              <a:rPr lang="ja-JP" altLang="en-US" sz="1100" dirty="0" smtClean="0"/>
              <a:t>［装着方法］</a:t>
            </a:r>
            <a:endParaRPr lang="en-US" altLang="ja-JP" sz="1100" dirty="0" smtClean="0"/>
          </a:p>
          <a:p>
            <a:endParaRPr lang="en-US" altLang="ja-JP" sz="1100" dirty="0" smtClean="0"/>
          </a:p>
          <a:p>
            <a:r>
              <a:rPr lang="ja-JP" altLang="en-US" sz="1100" dirty="0" smtClean="0"/>
              <a:t>◆</a:t>
            </a:r>
            <a:r>
              <a:rPr lang="ja-JP" altLang="en-US" sz="1100" dirty="0"/>
              <a:t>計測器の表面に記載しているコード番号が上になっていることを確認してください</a:t>
            </a:r>
            <a:r>
              <a:rPr lang="ja-JP" altLang="en-US" sz="1100" dirty="0" smtClean="0"/>
              <a:t>。</a:t>
            </a:r>
            <a:endParaRPr lang="en-US" altLang="ja-JP" sz="1100" dirty="0" smtClean="0"/>
          </a:p>
          <a:p>
            <a:endParaRPr kumimoji="1" lang="en-US" altLang="ja-JP" sz="1100" dirty="0"/>
          </a:p>
          <a:p>
            <a:r>
              <a:rPr lang="ja-JP" altLang="en-US" sz="1100" dirty="0"/>
              <a:t>◆突起部分が上に来ていない場合は、蓋部分を回して、上に来るように調整してください</a:t>
            </a:r>
            <a:r>
              <a:rPr lang="ja-JP" altLang="en-US" sz="1100" dirty="0" smtClean="0"/>
              <a:t>。</a:t>
            </a:r>
            <a:endParaRPr lang="en-US" altLang="ja-JP" sz="1100" dirty="0" smtClean="0"/>
          </a:p>
          <a:p>
            <a:endParaRPr kumimoji="1" lang="en-US" altLang="ja-JP" sz="1100" dirty="0" smtClean="0"/>
          </a:p>
        </p:txBody>
      </p:sp>
      <p:pic>
        <p:nvPicPr>
          <p:cNvPr id="15" name="図 14"/>
          <p:cNvPicPr>
            <a:picLocks noChangeAspect="1"/>
          </p:cNvPicPr>
          <p:nvPr/>
        </p:nvPicPr>
        <p:blipFill>
          <a:blip r:embed="rId4"/>
          <a:stretch>
            <a:fillRect/>
          </a:stretch>
        </p:blipFill>
        <p:spPr>
          <a:xfrm>
            <a:off x="7022265" y="6248234"/>
            <a:ext cx="1990534" cy="973698"/>
          </a:xfrm>
          <a:prstGeom prst="rect">
            <a:avLst/>
          </a:prstGeom>
        </p:spPr>
      </p:pic>
      <p:sp>
        <p:nvSpPr>
          <p:cNvPr id="17" name="正方形/長方形 16"/>
          <p:cNvSpPr/>
          <p:nvPr/>
        </p:nvSpPr>
        <p:spPr>
          <a:xfrm>
            <a:off x="6602942" y="7469731"/>
            <a:ext cx="6050363" cy="600164"/>
          </a:xfrm>
          <a:prstGeom prst="rect">
            <a:avLst/>
          </a:prstGeom>
        </p:spPr>
        <p:txBody>
          <a:bodyPr wrap="square">
            <a:spAutoFit/>
          </a:bodyPr>
          <a:lstStyle/>
          <a:p>
            <a:pPr algn="ctr"/>
            <a:endParaRPr lang="ja-JP" altLang="en-US" sz="1100" dirty="0" smtClean="0"/>
          </a:p>
          <a:p>
            <a:pPr algn="ctr"/>
            <a:r>
              <a:rPr lang="ja-JP" altLang="en-US" sz="1100" dirty="0" smtClean="0"/>
              <a:t>中面の睡眠日誌を合わせて活用してください。測定期間の生活習慣を記録しておくとより効果的なアドバイスができます。</a:t>
            </a:r>
            <a:endParaRPr lang="ja-JP" altLang="en-US" sz="1100" dirty="0"/>
          </a:p>
        </p:txBody>
      </p:sp>
      <p:sp>
        <p:nvSpPr>
          <p:cNvPr id="18" name="テキスト ボックス 17"/>
          <p:cNvSpPr txBox="1"/>
          <p:nvPr/>
        </p:nvSpPr>
        <p:spPr>
          <a:xfrm>
            <a:off x="9131650" y="6001065"/>
            <a:ext cx="3596057" cy="1615827"/>
          </a:xfrm>
          <a:prstGeom prst="rect">
            <a:avLst/>
          </a:prstGeom>
          <a:noFill/>
        </p:spPr>
        <p:txBody>
          <a:bodyPr wrap="square" rtlCol="0">
            <a:spAutoFit/>
          </a:bodyPr>
          <a:lstStyle/>
          <a:p>
            <a:r>
              <a:rPr lang="en-US" altLang="ja-JP" sz="1100" b="1" dirty="0" smtClean="0"/>
              <a:t>Poin</a:t>
            </a:r>
            <a:r>
              <a:rPr lang="en-US" altLang="ja-JP" sz="1100" b="1" dirty="0"/>
              <a:t>t</a:t>
            </a:r>
            <a:endParaRPr kumimoji="1" lang="en-US" altLang="ja-JP" sz="1100" b="1" dirty="0" smtClean="0"/>
          </a:p>
          <a:p>
            <a:r>
              <a:rPr kumimoji="1" lang="ja-JP" altLang="en-US" sz="1100" b="1" dirty="0" smtClean="0"/>
              <a:t>・</a:t>
            </a:r>
            <a:r>
              <a:rPr kumimoji="1" lang="en-US" altLang="ja-JP" sz="1100" b="1" dirty="0" smtClean="0"/>
              <a:t>7</a:t>
            </a:r>
            <a:r>
              <a:rPr kumimoji="1" lang="ja-JP" altLang="en-US" sz="1100" b="1" dirty="0" smtClean="0"/>
              <a:t>回夜の睡眠データがあれば解析が可能です。理想は</a:t>
            </a:r>
            <a:r>
              <a:rPr kumimoji="1" lang="en-US" altLang="ja-JP" sz="1100" b="1" dirty="0" smtClean="0"/>
              <a:t>2</a:t>
            </a:r>
            <a:r>
              <a:rPr kumimoji="1" lang="ja-JP" altLang="en-US" sz="1100" b="1" dirty="0" smtClean="0"/>
              <a:t>週間程度です。</a:t>
            </a:r>
            <a:endParaRPr kumimoji="1" lang="en-US" altLang="ja-JP" sz="1100" b="1" dirty="0" smtClean="0"/>
          </a:p>
          <a:p>
            <a:r>
              <a:rPr lang="ja-JP" altLang="en-US" sz="1100" b="1" dirty="0" smtClean="0"/>
              <a:t>・昼間の活動量を知ることが大切ですので、昼間も装着してお過ごしください。</a:t>
            </a:r>
            <a:endParaRPr lang="en-US" altLang="ja-JP" sz="1100" b="1" dirty="0" smtClean="0"/>
          </a:p>
          <a:p>
            <a:r>
              <a:rPr kumimoji="1" lang="ja-JP" altLang="en-US" sz="1100" b="1" dirty="0" smtClean="0"/>
              <a:t>・睡眠中は体の中心（おへそ）あたりに装着することで寝姿勢を正しく測定できます。</a:t>
            </a:r>
            <a:endParaRPr kumimoji="1" lang="en-US" altLang="ja-JP" sz="1100" b="1" dirty="0" smtClean="0"/>
          </a:p>
          <a:p>
            <a:r>
              <a:rPr lang="ja-JP" altLang="en-US" sz="1100" b="1" dirty="0" smtClean="0"/>
              <a:t>・装着を忘れても大丈夫です。また翌日から装着してください。</a:t>
            </a:r>
            <a:endParaRPr kumimoji="1" lang="ja-JP" altLang="en-US" sz="1100" b="1" dirty="0"/>
          </a:p>
        </p:txBody>
      </p:sp>
      <p:sp>
        <p:nvSpPr>
          <p:cNvPr id="19" name="テキスト ボックス 18"/>
          <p:cNvSpPr txBox="1"/>
          <p:nvPr/>
        </p:nvSpPr>
        <p:spPr>
          <a:xfrm>
            <a:off x="7096624" y="9237098"/>
            <a:ext cx="5409519" cy="261610"/>
          </a:xfrm>
          <a:prstGeom prst="rect">
            <a:avLst/>
          </a:prstGeom>
          <a:noFill/>
        </p:spPr>
        <p:txBody>
          <a:bodyPr wrap="square" rtlCol="0">
            <a:spAutoFit/>
          </a:bodyPr>
          <a:lstStyle/>
          <a:p>
            <a:r>
              <a:rPr kumimoji="1" lang="ja-JP" altLang="en-US" sz="1100" b="1" u="sng" dirty="0" smtClean="0"/>
              <a:t>ご不明な点や来店日の変更などがございましたら、お気軽にご連絡ください。</a:t>
            </a:r>
            <a:endParaRPr kumimoji="1" lang="en-US" altLang="ja-JP" sz="1100" b="1" u="sng" dirty="0" smtClean="0"/>
          </a:p>
        </p:txBody>
      </p:sp>
    </p:spTree>
    <p:extLst>
      <p:ext uri="{BB962C8B-B14F-4D97-AF65-F5344CB8AC3E}">
        <p14:creationId xmlns:p14="http://schemas.microsoft.com/office/powerpoint/2010/main" val="3978232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正方形/長方形 3"/>
          <p:cNvSpPr/>
          <p:nvPr/>
        </p:nvSpPr>
        <p:spPr>
          <a:xfrm>
            <a:off x="112734" y="50104"/>
            <a:ext cx="6288066" cy="9475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012" tIns="48006" rIns="96012" bIns="48006" numCol="1" spcCol="0" rtlCol="0" fromWordArt="0" anchor="ctr" anchorCtr="0" forceAA="0" compatLnSpc="1">
            <a:prstTxWarp prst="textNoShape">
              <a:avLst/>
            </a:prstTxWarp>
            <a:noAutofit/>
          </a:bodyPr>
          <a:lstStyle/>
          <a:p>
            <a:pPr algn="ctr"/>
            <a:endParaRPr lang="ja-JP" altLang="en-US" sz="2223"/>
          </a:p>
        </p:txBody>
      </p:sp>
      <p:sp>
        <p:nvSpPr>
          <p:cNvPr id="5" name="正方形/長方形 4"/>
          <p:cNvSpPr/>
          <p:nvPr/>
        </p:nvSpPr>
        <p:spPr>
          <a:xfrm>
            <a:off x="6400800" y="50104"/>
            <a:ext cx="6288066" cy="9475940"/>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012" tIns="48006" rIns="96012" bIns="48006" numCol="1" spcCol="0" rtlCol="0" fromWordArt="0" anchor="ctr" anchorCtr="0" forceAA="0" compatLnSpc="1">
            <a:prstTxWarp prst="textNoShape">
              <a:avLst/>
            </a:prstTxWarp>
            <a:noAutofit/>
          </a:bodyPr>
          <a:lstStyle/>
          <a:p>
            <a:pPr algn="ctr"/>
            <a:endParaRPr lang="ja-JP" altLang="en-US" sz="2223"/>
          </a:p>
        </p:txBody>
      </p:sp>
      <p:pic>
        <p:nvPicPr>
          <p:cNvPr id="7" name="図 6"/>
          <p:cNvPicPr>
            <a:picLocks noChangeAspect="1"/>
          </p:cNvPicPr>
          <p:nvPr/>
        </p:nvPicPr>
        <p:blipFill rotWithShape="1">
          <a:blip r:embed="rId2">
            <a:extLst>
              <a:ext uri="{28A0092B-C50C-407E-A947-70E740481C1C}">
                <a14:useLocalDpi xmlns:a14="http://schemas.microsoft.com/office/drawing/2010/main" val="0"/>
              </a:ext>
            </a:extLst>
          </a:blip>
          <a:srcRect r="51119"/>
          <a:stretch/>
        </p:blipFill>
        <p:spPr>
          <a:xfrm>
            <a:off x="222441" y="382965"/>
            <a:ext cx="6089946" cy="8810218"/>
          </a:xfrm>
          <a:prstGeom prst="rect">
            <a:avLst/>
          </a:prstGeom>
        </p:spPr>
      </p:pic>
      <p:pic>
        <p:nvPicPr>
          <p:cNvPr id="8" name="図 7"/>
          <p:cNvPicPr>
            <a:picLocks noChangeAspect="1"/>
          </p:cNvPicPr>
          <p:nvPr/>
        </p:nvPicPr>
        <p:blipFill rotWithShape="1">
          <a:blip r:embed="rId2">
            <a:extLst>
              <a:ext uri="{28A0092B-C50C-407E-A947-70E740481C1C}">
                <a14:useLocalDpi xmlns:a14="http://schemas.microsoft.com/office/drawing/2010/main" val="0"/>
              </a:ext>
            </a:extLst>
          </a:blip>
          <a:srcRect l="50310"/>
          <a:stretch/>
        </p:blipFill>
        <p:spPr>
          <a:xfrm>
            <a:off x="6533169" y="382965"/>
            <a:ext cx="6155697" cy="8760376"/>
          </a:xfrm>
          <a:prstGeom prst="rect">
            <a:avLst/>
          </a:prstGeom>
        </p:spPr>
      </p:pic>
      <p:sp>
        <p:nvSpPr>
          <p:cNvPr id="9" name="テキスト ボックス 8"/>
          <p:cNvSpPr txBox="1"/>
          <p:nvPr/>
        </p:nvSpPr>
        <p:spPr>
          <a:xfrm>
            <a:off x="476654" y="297325"/>
            <a:ext cx="4560425" cy="253916"/>
          </a:xfrm>
          <a:prstGeom prst="rect">
            <a:avLst/>
          </a:prstGeom>
          <a:noFill/>
        </p:spPr>
        <p:txBody>
          <a:bodyPr wrap="square" rtlCol="0">
            <a:spAutoFit/>
          </a:bodyPr>
          <a:lstStyle/>
          <a:p>
            <a:r>
              <a:rPr kumimoji="1" lang="ja-JP" altLang="en-US" sz="1050" dirty="0" smtClean="0">
                <a:solidFill>
                  <a:srgbClr val="FF0000"/>
                </a:solidFill>
              </a:rPr>
              <a:t>できればここの「記入例」の箇所をもっと小さくして、日誌を</a:t>
            </a:r>
            <a:r>
              <a:rPr kumimoji="1" lang="en-US" altLang="ja-JP" sz="1050" dirty="0" smtClean="0">
                <a:solidFill>
                  <a:srgbClr val="FF0000"/>
                </a:solidFill>
              </a:rPr>
              <a:t>10</a:t>
            </a:r>
            <a:r>
              <a:rPr kumimoji="1" lang="ja-JP" altLang="en-US" sz="1050" dirty="0" err="1" smtClean="0">
                <a:solidFill>
                  <a:srgbClr val="FF0000"/>
                </a:solidFill>
              </a:rPr>
              <a:t>まで</a:t>
            </a:r>
            <a:r>
              <a:rPr kumimoji="1" lang="ja-JP" altLang="en-US" sz="1050" dirty="0" smtClean="0">
                <a:solidFill>
                  <a:srgbClr val="FF0000"/>
                </a:solidFill>
              </a:rPr>
              <a:t>入れたいです。</a:t>
            </a:r>
            <a:endParaRPr kumimoji="1" lang="ja-JP" altLang="en-US" sz="1050" dirty="0">
              <a:solidFill>
                <a:srgbClr val="FF0000"/>
              </a:solidFill>
            </a:endParaRPr>
          </a:p>
        </p:txBody>
      </p:sp>
      <p:sp>
        <p:nvSpPr>
          <p:cNvPr id="10" name="テキスト ボックス 9"/>
          <p:cNvSpPr txBox="1"/>
          <p:nvPr/>
        </p:nvSpPr>
        <p:spPr>
          <a:xfrm>
            <a:off x="476654" y="51104"/>
            <a:ext cx="7394131" cy="246221"/>
          </a:xfrm>
          <a:prstGeom prst="rect">
            <a:avLst/>
          </a:prstGeom>
          <a:noFill/>
        </p:spPr>
        <p:txBody>
          <a:bodyPr wrap="square" rtlCol="0">
            <a:spAutoFit/>
          </a:bodyPr>
          <a:lstStyle/>
          <a:p>
            <a:r>
              <a:rPr kumimoji="1" lang="ja-JP" altLang="en-US" sz="1000" dirty="0" smtClean="0">
                <a:solidFill>
                  <a:srgbClr val="FF0000"/>
                </a:solidFill>
              </a:rPr>
              <a:t>このデザインのような日誌を入れていただきたいです。元データのエクセルを別送します。</a:t>
            </a:r>
            <a:endParaRPr kumimoji="1" lang="ja-JP" altLang="en-US" sz="1000" dirty="0">
              <a:solidFill>
                <a:srgbClr val="FF0000"/>
              </a:solidFill>
            </a:endParaRPr>
          </a:p>
        </p:txBody>
      </p:sp>
      <p:cxnSp>
        <p:nvCxnSpPr>
          <p:cNvPr id="12" name="直線矢印コネクタ 11"/>
          <p:cNvCxnSpPr/>
          <p:nvPr/>
        </p:nvCxnSpPr>
        <p:spPr>
          <a:xfrm>
            <a:off x="976555" y="520861"/>
            <a:ext cx="99891" cy="335666"/>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3" name="テキスト ボックス 12"/>
          <p:cNvSpPr txBox="1"/>
          <p:nvPr/>
        </p:nvSpPr>
        <p:spPr>
          <a:xfrm>
            <a:off x="6833085" y="8889425"/>
            <a:ext cx="4560425" cy="253916"/>
          </a:xfrm>
          <a:prstGeom prst="rect">
            <a:avLst/>
          </a:prstGeom>
          <a:noFill/>
        </p:spPr>
        <p:txBody>
          <a:bodyPr wrap="square" rtlCol="0">
            <a:spAutoFit/>
          </a:bodyPr>
          <a:lstStyle/>
          <a:p>
            <a:r>
              <a:rPr kumimoji="1" lang="ja-JP" altLang="en-US" sz="1050" dirty="0" smtClean="0">
                <a:solidFill>
                  <a:srgbClr val="FF0000"/>
                </a:solidFill>
              </a:rPr>
              <a:t>あと２つ（</a:t>
            </a:r>
            <a:r>
              <a:rPr kumimoji="1" lang="en-US" altLang="ja-JP" sz="1050" dirty="0" smtClean="0">
                <a:solidFill>
                  <a:srgbClr val="FF0000"/>
                </a:solidFill>
              </a:rPr>
              <a:t>9</a:t>
            </a:r>
            <a:r>
              <a:rPr kumimoji="1" lang="ja-JP" altLang="en-US" sz="1050" dirty="0" smtClean="0">
                <a:solidFill>
                  <a:srgbClr val="FF0000"/>
                </a:solidFill>
              </a:rPr>
              <a:t>・</a:t>
            </a:r>
            <a:r>
              <a:rPr kumimoji="1" lang="en-US" altLang="ja-JP" sz="1050" dirty="0" smtClean="0">
                <a:solidFill>
                  <a:srgbClr val="FF0000"/>
                </a:solidFill>
              </a:rPr>
              <a:t>10</a:t>
            </a:r>
            <a:r>
              <a:rPr kumimoji="1" lang="ja-JP" altLang="en-US" sz="1050" dirty="0" smtClean="0">
                <a:solidFill>
                  <a:srgbClr val="FF0000"/>
                </a:solidFill>
              </a:rPr>
              <a:t>）</a:t>
            </a:r>
            <a:r>
              <a:rPr kumimoji="1" lang="ja-JP" altLang="en-US" sz="1050" dirty="0" err="1" smtClean="0">
                <a:solidFill>
                  <a:srgbClr val="FF0000"/>
                </a:solidFill>
              </a:rPr>
              <a:t>入れられますでしょうか</a:t>
            </a:r>
            <a:r>
              <a:rPr kumimoji="1" lang="ja-JP" altLang="en-US" sz="1050" dirty="0" smtClean="0">
                <a:solidFill>
                  <a:srgbClr val="FF0000"/>
                </a:solidFill>
              </a:rPr>
              <a:t>？</a:t>
            </a:r>
            <a:endParaRPr kumimoji="1" lang="ja-JP" altLang="en-US" sz="1050" dirty="0">
              <a:solidFill>
                <a:srgbClr val="FF0000"/>
              </a:solidFill>
            </a:endParaRPr>
          </a:p>
        </p:txBody>
      </p:sp>
    </p:spTree>
    <p:extLst>
      <p:ext uri="{BB962C8B-B14F-4D97-AF65-F5344CB8AC3E}">
        <p14:creationId xmlns:p14="http://schemas.microsoft.com/office/powerpoint/2010/main" val="4129078330"/>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31</TotalTime>
  <Words>311</Words>
  <Application>Microsoft Office PowerPoint</Application>
  <PresentationFormat>A3 297x420 mm</PresentationFormat>
  <Paragraphs>33</Paragraphs>
  <Slides>2</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2</vt:i4>
      </vt:variant>
    </vt:vector>
  </HeadingPairs>
  <TitlesOfParts>
    <vt:vector size="7" baseType="lpstr">
      <vt:lpstr>ＭＳ Ｐゴシック</vt:lpstr>
      <vt:lpstr>Arial</vt:lpstr>
      <vt:lpstr>Calibri</vt:lpstr>
      <vt:lpstr>Calibri Light</vt:lpstr>
      <vt:lpstr>Office テーマ</vt:lpstr>
      <vt:lpstr>PowerPoint プレゼンテーション</vt:lpstr>
      <vt:lpstr>PowerPoint プレゼンテーション</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211015</dc:creator>
  <cp:lastModifiedBy>211015</cp:lastModifiedBy>
  <cp:revision>8</cp:revision>
  <dcterms:created xsi:type="dcterms:W3CDTF">2024-07-09T02:34:44Z</dcterms:created>
  <dcterms:modified xsi:type="dcterms:W3CDTF">2024-07-09T03:24:18Z</dcterms:modified>
</cp:coreProperties>
</file>